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5"/>
  </p:sldMasterIdLst>
  <p:notesMasterIdLst>
    <p:notesMasterId r:id="rId25"/>
  </p:notesMasterIdLst>
  <p:sldIdLst>
    <p:sldId id="256" r:id="rId6"/>
    <p:sldId id="272"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5" r:id="rId22"/>
    <p:sldId id="274" r:id="rId23"/>
    <p:sldId id="271" r:id="rId24"/>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r:id="rId26" roundtripDataSignature="AMtx7mjdHm/Pd0TA1mjV1pq+HmsZhMDMEA=="/>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0"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9BB42"/>
    <a:srgbClr val="4E7AB0"/>
    <a:srgbClr val="004A86"/>
    <a:srgbClr val="595A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798" y="96"/>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customschemas.google.com/relationships/presentationmetadata" Target="metadata"/><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microsoft.com/office/2016/11/relationships/changesInfo" Target="changesInfos/changesInfo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k Riddiford (Health)" userId="fcff82db-423c-44a0-b872-4d8831b8c130" providerId="ADAL" clId="{F12666C0-D77F-4B08-89E6-1E98133069D6}"/>
    <pc:docChg chg="custSel mod modSld">
      <pc:chgData name="Mark Riddiford (Health)" userId="fcff82db-423c-44a0-b872-4d8831b8c130" providerId="ADAL" clId="{F12666C0-D77F-4B08-89E6-1E98133069D6}" dt="2026-07-20T01:06:36.862" v="4" actId="22"/>
      <pc:docMkLst>
        <pc:docMk/>
      </pc:docMkLst>
      <pc:sldChg chg="addSp delSp mod">
        <pc:chgData name="Mark Riddiford (Health)" userId="fcff82db-423c-44a0-b872-4d8831b8c130" providerId="ADAL" clId="{F12666C0-D77F-4B08-89E6-1E98133069D6}" dt="2026-07-20T01:06:36.862" v="4" actId="22"/>
        <pc:sldMkLst>
          <pc:docMk/>
          <pc:sldMk cId="0" sldId="262"/>
        </pc:sldMkLst>
        <pc:spChg chg="add del">
          <ac:chgData name="Mark Riddiford (Health)" userId="fcff82db-423c-44a0-b872-4d8831b8c130" providerId="ADAL" clId="{F12666C0-D77F-4B08-89E6-1E98133069D6}" dt="2026-07-20T01:06:17.466" v="3" actId="21"/>
          <ac:spMkLst>
            <pc:docMk/>
            <pc:sldMk cId="0" sldId="262"/>
            <ac:spMk id="6" creationId="{F5B68699-6775-9FFC-55A4-2600BA839789}"/>
          </ac:spMkLst>
        </pc:spChg>
        <pc:spChg chg="add">
          <ac:chgData name="Mark Riddiford (Health)" userId="fcff82db-423c-44a0-b872-4d8831b8c130" providerId="ADAL" clId="{F12666C0-D77F-4B08-89E6-1E98133069D6}" dt="2026-07-20T01:06:36.862" v="4" actId="22"/>
          <ac:spMkLst>
            <pc:docMk/>
            <pc:sldMk cId="0" sldId="262"/>
            <ac:spMk id="14" creationId="{E5009631-4DFF-D2DD-6B30-E3EBC58BCE4A}"/>
          </ac:spMkLst>
        </pc:spChg>
        <pc:spChg chg="del">
          <ac:chgData name="Mark Riddiford (Health)" userId="fcff82db-423c-44a0-b872-4d8831b8c130" providerId="ADAL" clId="{F12666C0-D77F-4B08-89E6-1E98133069D6}" dt="2026-07-20T01:06:10.084" v="1" actId="21"/>
          <ac:spMkLst>
            <pc:docMk/>
            <pc:sldMk cId="0" sldId="262"/>
            <ac:spMk id="19" creationId="{B8E85B18-AF71-7549-A9E7-1E668F0C7276}"/>
          </ac:spMkLst>
        </pc:spChg>
      </pc:sldChg>
    </pc:docChg>
  </pc:docChgLst>
  <pc:docChgLst>
    <pc:chgData name="Cam Lieng (Health)" userId="65c76dfb-c3af-484b-bf66-b271499954f7" providerId="ADAL" clId="{B5DF97B0-2354-42D9-BF72-AAF4CF6E8468}"/>
    <pc:docChg chg="undo redo custSel mod modSld modMainMaster">
      <pc:chgData name="Cam Lieng (Health)" userId="65c76dfb-c3af-484b-bf66-b271499954f7" providerId="ADAL" clId="{B5DF97B0-2354-42D9-BF72-AAF4CF6E8468}" dt="2026-06-24T23:37:57.066" v="551"/>
      <pc:docMkLst>
        <pc:docMk/>
      </pc:docMkLst>
      <pc:sldChg chg="addSp delSp modSp mod modClrScheme chgLayout">
        <pc:chgData name="Cam Lieng (Health)" userId="65c76dfb-c3af-484b-bf66-b271499954f7" providerId="ADAL" clId="{B5DF97B0-2354-42D9-BF72-AAF4CF6E8468}" dt="2026-06-24T00:11:47.100" v="547" actId="478"/>
        <pc:sldMkLst>
          <pc:docMk/>
          <pc:sldMk cId="0" sldId="256"/>
        </pc:sldMkLst>
        <pc:spChg chg="mod">
          <ac:chgData name="Cam Lieng (Health)" userId="65c76dfb-c3af-484b-bf66-b271499954f7" providerId="ADAL" clId="{B5DF97B0-2354-42D9-BF72-AAF4CF6E8468}" dt="2026-06-23T23:18:21.787" v="338" actId="14100"/>
          <ac:spMkLst>
            <pc:docMk/>
            <pc:sldMk cId="0" sldId="256"/>
            <ac:spMk id="3" creationId="{F3362502-146A-1244-AF6E-C5957DC24E13}"/>
          </ac:spMkLst>
        </pc:spChg>
        <pc:spChg chg="mod">
          <ac:chgData name="Cam Lieng (Health)" userId="65c76dfb-c3af-484b-bf66-b271499954f7" providerId="ADAL" clId="{B5DF97B0-2354-42D9-BF72-AAF4CF6E8468}" dt="2026-06-24T00:02:33.531" v="545" actId="14100"/>
          <ac:spMkLst>
            <pc:docMk/>
            <pc:sldMk cId="0" sldId="256"/>
            <ac:spMk id="10" creationId="{8F349C5D-DFC1-E340-A301-AD7E1CAD2E07}"/>
          </ac:spMkLst>
        </pc:spChg>
        <pc:spChg chg="mod ord">
          <ac:chgData name="Cam Lieng (Health)" userId="65c76dfb-c3af-484b-bf66-b271499954f7" providerId="ADAL" clId="{B5DF97B0-2354-42D9-BF72-AAF4CF6E8468}" dt="2026-06-23T23:18:14.630" v="332" actId="1076"/>
          <ac:spMkLst>
            <pc:docMk/>
            <pc:sldMk cId="0" sldId="256"/>
            <ac:spMk id="84" creationId="{00000000-0000-0000-0000-000000000000}"/>
          </ac:spMkLst>
        </pc:spChg>
        <pc:picChg chg="add mod">
          <ac:chgData name="Cam Lieng (Health)" userId="65c76dfb-c3af-484b-bf66-b271499954f7" providerId="ADAL" clId="{B5DF97B0-2354-42D9-BF72-AAF4CF6E8468}" dt="2026-06-24T00:11:44.763" v="546"/>
          <ac:picMkLst>
            <pc:docMk/>
            <pc:sldMk cId="0" sldId="256"/>
            <ac:picMk id="4" creationId="{A499D721-4C65-BD1A-70C6-06B84788B3B0}"/>
          </ac:picMkLst>
        </pc:picChg>
        <pc:picChg chg="mod ord modCrop">
          <ac:chgData name="Cam Lieng (Health)" userId="65c76dfb-c3af-484b-bf66-b271499954f7" providerId="ADAL" clId="{B5DF97B0-2354-42D9-BF72-AAF4CF6E8468}" dt="2026-06-23T23:19:26.748" v="348" actId="732"/>
          <ac:picMkLst>
            <pc:docMk/>
            <pc:sldMk cId="0" sldId="256"/>
            <ac:picMk id="15" creationId="{01D7E2AE-1FC8-9447-82A2-94E6959DC5B6}"/>
          </ac:picMkLst>
        </pc:picChg>
      </pc:sldChg>
      <pc:sldChg chg="delSp modSp mod modClrScheme chgLayout">
        <pc:chgData name="Cam Lieng (Health)" userId="65c76dfb-c3af-484b-bf66-b271499954f7" providerId="ADAL" clId="{B5DF97B0-2354-42D9-BF72-AAF4CF6E8468}" dt="2026-06-24T00:26:23.416" v="548" actId="12"/>
        <pc:sldMkLst>
          <pc:docMk/>
          <pc:sldMk cId="0" sldId="257"/>
        </pc:sldMkLst>
        <pc:spChg chg="mod">
          <ac:chgData name="Cam Lieng (Health)" userId="65c76dfb-c3af-484b-bf66-b271499954f7" providerId="ADAL" clId="{B5DF97B0-2354-42D9-BF72-AAF4CF6E8468}" dt="2026-06-22T23:04:27.970" v="44" actId="1076"/>
          <ac:spMkLst>
            <pc:docMk/>
            <pc:sldMk cId="0" sldId="257"/>
            <ac:spMk id="7" creationId="{AFD56E3D-42E7-0D26-3FE8-6A60932E6323}"/>
          </ac:spMkLst>
        </pc:spChg>
        <pc:spChg chg="mod ord">
          <ac:chgData name="Cam Lieng (Health)" userId="65c76dfb-c3af-484b-bf66-b271499954f7" providerId="ADAL" clId="{B5DF97B0-2354-42D9-BF72-AAF4CF6E8468}" dt="2026-06-24T00:26:23.416" v="548" actId="12"/>
          <ac:spMkLst>
            <pc:docMk/>
            <pc:sldMk cId="0" sldId="257"/>
            <ac:spMk id="90" creationId="{00000000-0000-0000-0000-000000000000}"/>
          </ac:spMkLst>
        </pc:spChg>
      </pc:sldChg>
      <pc:sldChg chg="addSp delSp modSp mod modClrScheme chgLayout">
        <pc:chgData name="Cam Lieng (Health)" userId="65c76dfb-c3af-484b-bf66-b271499954f7" providerId="ADAL" clId="{B5DF97B0-2354-42D9-BF72-AAF4CF6E8468}" dt="2026-06-23T23:21:59.717" v="390" actId="1076"/>
        <pc:sldMkLst>
          <pc:docMk/>
          <pc:sldMk cId="0" sldId="258"/>
        </pc:sldMkLst>
        <pc:spChg chg="mod ord">
          <ac:chgData name="Cam Lieng (Health)" userId="65c76dfb-c3af-484b-bf66-b271499954f7" providerId="ADAL" clId="{B5DF97B0-2354-42D9-BF72-AAF4CF6E8468}" dt="2026-06-23T23:21:49.995" v="387" actId="1076"/>
          <ac:spMkLst>
            <pc:docMk/>
            <pc:sldMk cId="0" sldId="258"/>
            <ac:spMk id="95" creationId="{00000000-0000-0000-0000-000000000000}"/>
          </ac:spMkLst>
        </pc:spChg>
        <pc:grpChg chg="add mod">
          <ac:chgData name="Cam Lieng (Health)" userId="65c76dfb-c3af-484b-bf66-b271499954f7" providerId="ADAL" clId="{B5DF97B0-2354-42D9-BF72-AAF4CF6E8468}" dt="2026-06-23T23:21:56.500" v="389" actId="164"/>
          <ac:grpSpMkLst>
            <pc:docMk/>
            <pc:sldMk cId="0" sldId="258"/>
            <ac:grpSpMk id="3" creationId="{C221FC32-80D9-76FF-BDAB-E9746AEDC948}"/>
          </ac:grpSpMkLst>
        </pc:grpChg>
        <pc:picChg chg="mod">
          <ac:chgData name="Cam Lieng (Health)" userId="65c76dfb-c3af-484b-bf66-b271499954f7" providerId="ADAL" clId="{B5DF97B0-2354-42D9-BF72-AAF4CF6E8468}" dt="2026-06-23T23:21:59.717" v="390" actId="1076"/>
          <ac:picMkLst>
            <pc:docMk/>
            <pc:sldMk cId="0" sldId="258"/>
            <ac:picMk id="4" creationId="{4829D885-1CE9-DFE8-3BB7-8C1BAA045987}"/>
          </ac:picMkLst>
        </pc:picChg>
        <pc:picChg chg="mod">
          <ac:chgData name="Cam Lieng (Health)" userId="65c76dfb-c3af-484b-bf66-b271499954f7" providerId="ADAL" clId="{B5DF97B0-2354-42D9-BF72-AAF4CF6E8468}" dt="2026-06-23T23:21:56.500" v="389" actId="164"/>
          <ac:picMkLst>
            <pc:docMk/>
            <pc:sldMk cId="0" sldId="258"/>
            <ac:picMk id="16" creationId="{C5CD7462-6A97-6E47-8F78-ABE2C4CE5ACA}"/>
          </ac:picMkLst>
        </pc:picChg>
      </pc:sldChg>
      <pc:sldChg chg="delSp modSp mod modClrScheme chgLayout">
        <pc:chgData name="Cam Lieng (Health)" userId="65c76dfb-c3af-484b-bf66-b271499954f7" providerId="ADAL" clId="{B5DF97B0-2354-42D9-BF72-AAF4CF6E8468}" dt="2026-06-23T23:22:29.307" v="398" actId="20577"/>
        <pc:sldMkLst>
          <pc:docMk/>
          <pc:sldMk cId="0" sldId="259"/>
        </pc:sldMkLst>
        <pc:spChg chg="mod ord">
          <ac:chgData name="Cam Lieng (Health)" userId="65c76dfb-c3af-484b-bf66-b271499954f7" providerId="ADAL" clId="{B5DF97B0-2354-42D9-BF72-AAF4CF6E8468}" dt="2026-06-23T04:05:56.347" v="111" actId="255"/>
          <ac:spMkLst>
            <pc:docMk/>
            <pc:sldMk cId="0" sldId="259"/>
            <ac:spMk id="7" creationId="{5AA6CADC-BEDC-B147-AA22-CB53BB046BB0}"/>
          </ac:spMkLst>
        </pc:spChg>
        <pc:spChg chg="mod">
          <ac:chgData name="Cam Lieng (Health)" userId="65c76dfb-c3af-484b-bf66-b271499954f7" providerId="ADAL" clId="{B5DF97B0-2354-42D9-BF72-AAF4CF6E8468}" dt="2026-06-23T23:22:24.069" v="392" actId="255"/>
          <ac:spMkLst>
            <pc:docMk/>
            <pc:sldMk cId="0" sldId="259"/>
            <ac:spMk id="13" creationId="{D3B5DF95-0E72-DF4C-8E2C-CAE390D8BC6A}"/>
          </ac:spMkLst>
        </pc:spChg>
        <pc:spChg chg="mod">
          <ac:chgData name="Cam Lieng (Health)" userId="65c76dfb-c3af-484b-bf66-b271499954f7" providerId="ADAL" clId="{B5DF97B0-2354-42D9-BF72-AAF4CF6E8468}" dt="2026-06-23T23:22:24.069" v="392" actId="255"/>
          <ac:spMkLst>
            <pc:docMk/>
            <pc:sldMk cId="0" sldId="259"/>
            <ac:spMk id="15" creationId="{6A58BDB5-C4C3-494A-A060-B0A3D56E7792}"/>
          </ac:spMkLst>
        </pc:spChg>
        <pc:spChg chg="mod">
          <ac:chgData name="Cam Lieng (Health)" userId="65c76dfb-c3af-484b-bf66-b271499954f7" providerId="ADAL" clId="{B5DF97B0-2354-42D9-BF72-AAF4CF6E8468}" dt="2026-06-23T23:22:24.069" v="392" actId="255"/>
          <ac:spMkLst>
            <pc:docMk/>
            <pc:sldMk cId="0" sldId="259"/>
            <ac:spMk id="17" creationId="{25FC765A-9C9A-FC46-99C3-9BFB7097173D}"/>
          </ac:spMkLst>
        </pc:spChg>
        <pc:spChg chg="mod">
          <ac:chgData name="Cam Lieng (Health)" userId="65c76dfb-c3af-484b-bf66-b271499954f7" providerId="ADAL" clId="{B5DF97B0-2354-42D9-BF72-AAF4CF6E8468}" dt="2026-06-23T23:22:24.069" v="392" actId="255"/>
          <ac:spMkLst>
            <pc:docMk/>
            <pc:sldMk cId="0" sldId="259"/>
            <ac:spMk id="21" creationId="{541A2CB1-961B-514F-9D87-7B582623E28F}"/>
          </ac:spMkLst>
        </pc:spChg>
        <pc:spChg chg="mod ord">
          <ac:chgData name="Cam Lieng (Health)" userId="65c76dfb-c3af-484b-bf66-b271499954f7" providerId="ADAL" clId="{B5DF97B0-2354-42D9-BF72-AAF4CF6E8468}" dt="2026-06-23T23:22:29.307" v="398" actId="20577"/>
          <ac:spMkLst>
            <pc:docMk/>
            <pc:sldMk cId="0" sldId="259"/>
            <ac:spMk id="102" creationId="{00000000-0000-0000-0000-000000000000}"/>
          </ac:spMkLst>
        </pc:spChg>
      </pc:sldChg>
      <pc:sldChg chg="addSp delSp modSp mod modClrScheme modAnim chgLayout">
        <pc:chgData name="Cam Lieng (Health)" userId="65c76dfb-c3af-484b-bf66-b271499954f7" providerId="ADAL" clId="{B5DF97B0-2354-42D9-BF72-AAF4CF6E8468}" dt="2026-06-24T23:37:57.066" v="551"/>
        <pc:sldMkLst>
          <pc:docMk/>
          <pc:sldMk cId="0" sldId="260"/>
        </pc:sldMkLst>
        <pc:spChg chg="add mod">
          <ac:chgData name="Cam Lieng (Health)" userId="65c76dfb-c3af-484b-bf66-b271499954f7" providerId="ADAL" clId="{B5DF97B0-2354-42D9-BF72-AAF4CF6E8468}" dt="2026-06-23T04:06:53.581" v="119"/>
          <ac:spMkLst>
            <pc:docMk/>
            <pc:sldMk cId="0" sldId="260"/>
            <ac:spMk id="6" creationId="{9EDCB979-266F-5625-BC69-654C79FFF76A}"/>
          </ac:spMkLst>
        </pc:spChg>
        <pc:spChg chg="mod">
          <ac:chgData name="Cam Lieng (Health)" userId="65c76dfb-c3af-484b-bf66-b271499954f7" providerId="ADAL" clId="{B5DF97B0-2354-42D9-BF72-AAF4CF6E8468}" dt="2026-06-23T23:22:43.777" v="401" actId="20577"/>
          <ac:spMkLst>
            <pc:docMk/>
            <pc:sldMk cId="0" sldId="260"/>
            <ac:spMk id="11" creationId="{7B740D72-A675-6B43-989E-C620EA05BDA3}"/>
          </ac:spMkLst>
        </pc:spChg>
        <pc:spChg chg="mod">
          <ac:chgData name="Cam Lieng (Health)" userId="65c76dfb-c3af-484b-bf66-b271499954f7" providerId="ADAL" clId="{B5DF97B0-2354-42D9-BF72-AAF4CF6E8468}" dt="2026-06-23T23:23:01.186" v="404" actId="14100"/>
          <ac:spMkLst>
            <pc:docMk/>
            <pc:sldMk cId="0" sldId="260"/>
            <ac:spMk id="13" creationId="{1F838969-999C-454C-AE44-C7394AC0EC20}"/>
          </ac:spMkLst>
        </pc:spChg>
        <pc:spChg chg="mod">
          <ac:chgData name="Cam Lieng (Health)" userId="65c76dfb-c3af-484b-bf66-b271499954f7" providerId="ADAL" clId="{B5DF97B0-2354-42D9-BF72-AAF4CF6E8468}" dt="2026-06-23T23:23:01.186" v="404" actId="14100"/>
          <ac:spMkLst>
            <pc:docMk/>
            <pc:sldMk cId="0" sldId="260"/>
            <ac:spMk id="14" creationId="{9D399A57-541B-594E-B96C-6FEC24E359E9}"/>
          </ac:spMkLst>
        </pc:spChg>
        <pc:spChg chg="mod">
          <ac:chgData name="Cam Lieng (Health)" userId="65c76dfb-c3af-484b-bf66-b271499954f7" providerId="ADAL" clId="{B5DF97B0-2354-42D9-BF72-AAF4CF6E8468}" dt="2026-06-23T23:23:01.186" v="404" actId="14100"/>
          <ac:spMkLst>
            <pc:docMk/>
            <pc:sldMk cId="0" sldId="260"/>
            <ac:spMk id="15" creationId="{1A138A8E-E207-4240-BD0D-0E9E4AE64654}"/>
          </ac:spMkLst>
        </pc:spChg>
        <pc:spChg chg="mod">
          <ac:chgData name="Cam Lieng (Health)" userId="65c76dfb-c3af-484b-bf66-b271499954f7" providerId="ADAL" clId="{B5DF97B0-2354-42D9-BF72-AAF4CF6E8468}" dt="2026-06-23T23:23:09.278" v="407" actId="1076"/>
          <ac:spMkLst>
            <pc:docMk/>
            <pc:sldMk cId="0" sldId="260"/>
            <ac:spMk id="17" creationId="{6C541920-7D65-D24A-B154-3DDE93B4FF8F}"/>
          </ac:spMkLst>
        </pc:spChg>
      </pc:sldChg>
      <pc:sldChg chg="addSp delSp modSp mod modClrScheme chgLayout">
        <pc:chgData name="Cam Lieng (Health)" userId="65c76dfb-c3af-484b-bf66-b271499954f7" providerId="ADAL" clId="{B5DF97B0-2354-42D9-BF72-AAF4CF6E8468}" dt="2026-06-23T23:23:32.217" v="411" actId="1076"/>
        <pc:sldMkLst>
          <pc:docMk/>
          <pc:sldMk cId="0" sldId="261"/>
        </pc:sldMkLst>
        <pc:spChg chg="mod">
          <ac:chgData name="Cam Lieng (Health)" userId="65c76dfb-c3af-484b-bf66-b271499954f7" providerId="ADAL" clId="{B5DF97B0-2354-42D9-BF72-AAF4CF6E8468}" dt="2026-06-23T23:23:32.217" v="411" actId="1076"/>
          <ac:spMkLst>
            <pc:docMk/>
            <pc:sldMk cId="0" sldId="261"/>
            <ac:spMk id="4" creationId="{60408B58-FF03-B946-B938-EF9350C40A24}"/>
          </ac:spMkLst>
        </pc:spChg>
        <pc:spChg chg="add mod">
          <ac:chgData name="Cam Lieng (Health)" userId="65c76dfb-c3af-484b-bf66-b271499954f7" providerId="ADAL" clId="{B5DF97B0-2354-42D9-BF72-AAF4CF6E8468}" dt="2026-06-23T04:08:10.973" v="136"/>
          <ac:spMkLst>
            <pc:docMk/>
            <pc:sldMk cId="0" sldId="261"/>
            <ac:spMk id="7" creationId="{96828E33-CCE8-4318-0DF3-67694C20DD9E}"/>
          </ac:spMkLst>
        </pc:spChg>
        <pc:spChg chg="mod">
          <ac:chgData name="Cam Lieng (Health)" userId="65c76dfb-c3af-484b-bf66-b271499954f7" providerId="ADAL" clId="{B5DF97B0-2354-42D9-BF72-AAF4CF6E8468}" dt="2026-06-23T23:23:24.072" v="410" actId="14100"/>
          <ac:spMkLst>
            <pc:docMk/>
            <pc:sldMk cId="0" sldId="261"/>
            <ac:spMk id="10" creationId="{C3507598-A97E-9848-9147-A026B109C60B}"/>
          </ac:spMkLst>
        </pc:spChg>
      </pc:sldChg>
      <pc:sldChg chg="addSp delSp modSp mod modClrScheme chgLayout">
        <pc:chgData name="Cam Lieng (Health)" userId="65c76dfb-c3af-484b-bf66-b271499954f7" providerId="ADAL" clId="{B5DF97B0-2354-42D9-BF72-AAF4CF6E8468}" dt="2026-06-23T23:24:22.465" v="422"/>
        <pc:sldMkLst>
          <pc:docMk/>
          <pc:sldMk cId="0" sldId="262"/>
        </pc:sldMkLst>
        <pc:spChg chg="mod">
          <ac:chgData name="Cam Lieng (Health)" userId="65c76dfb-c3af-484b-bf66-b271499954f7" providerId="ADAL" clId="{B5DF97B0-2354-42D9-BF72-AAF4CF6E8468}" dt="2026-06-23T23:23:53.041" v="413" actId="255"/>
          <ac:spMkLst>
            <pc:docMk/>
            <pc:sldMk cId="0" sldId="262"/>
            <ac:spMk id="8" creationId="{CEB3010B-2B8D-F74E-B5B3-AE3566A001CD}"/>
          </ac:spMkLst>
        </pc:spChg>
        <pc:spChg chg="mod">
          <ac:chgData name="Cam Lieng (Health)" userId="65c76dfb-c3af-484b-bf66-b271499954f7" providerId="ADAL" clId="{B5DF97B0-2354-42D9-BF72-AAF4CF6E8468}" dt="2026-06-23T23:23:53.041" v="413" actId="255"/>
          <ac:spMkLst>
            <pc:docMk/>
            <pc:sldMk cId="0" sldId="262"/>
            <ac:spMk id="9" creationId="{BC05C3E6-08D4-CF43-B998-3908F9284369}"/>
          </ac:spMkLst>
        </pc:spChg>
        <pc:spChg chg="mod">
          <ac:chgData name="Cam Lieng (Health)" userId="65c76dfb-c3af-484b-bf66-b271499954f7" providerId="ADAL" clId="{B5DF97B0-2354-42D9-BF72-AAF4CF6E8468}" dt="2026-06-23T23:23:53.041" v="413" actId="255"/>
          <ac:spMkLst>
            <pc:docMk/>
            <pc:sldMk cId="0" sldId="262"/>
            <ac:spMk id="10" creationId="{5B5AF248-417A-1A4B-A8A4-A0790D31322A}"/>
          </ac:spMkLst>
        </pc:spChg>
        <pc:spChg chg="mod">
          <ac:chgData name="Cam Lieng (Health)" userId="65c76dfb-c3af-484b-bf66-b271499954f7" providerId="ADAL" clId="{B5DF97B0-2354-42D9-BF72-AAF4CF6E8468}" dt="2026-06-23T23:23:53.041" v="413" actId="255"/>
          <ac:spMkLst>
            <pc:docMk/>
            <pc:sldMk cId="0" sldId="262"/>
            <ac:spMk id="12" creationId="{5A4D9094-5DD4-974E-A836-7103DB168183}"/>
          </ac:spMkLst>
        </pc:spChg>
        <pc:spChg chg="add mod">
          <ac:chgData name="Cam Lieng (Health)" userId="65c76dfb-c3af-484b-bf66-b271499954f7" providerId="ADAL" clId="{B5DF97B0-2354-42D9-BF72-AAF4CF6E8468}" dt="2026-06-23T04:09:01.303" v="153"/>
          <ac:spMkLst>
            <pc:docMk/>
            <pc:sldMk cId="0" sldId="262"/>
            <ac:spMk id="13" creationId="{086D804B-6D14-8DBF-15FA-644C19FDF2CB}"/>
          </ac:spMkLst>
        </pc:spChg>
        <pc:spChg chg="mod">
          <ac:chgData name="Cam Lieng (Health)" userId="65c76dfb-c3af-484b-bf66-b271499954f7" providerId="ADAL" clId="{B5DF97B0-2354-42D9-BF72-AAF4CF6E8468}" dt="2026-06-23T23:23:41.740" v="412" actId="255"/>
          <ac:spMkLst>
            <pc:docMk/>
            <pc:sldMk cId="0" sldId="262"/>
            <ac:spMk id="18" creationId="{12C531F0-0803-ED44-8930-02007E22B4DC}"/>
          </ac:spMkLst>
        </pc:spChg>
      </pc:sldChg>
      <pc:sldChg chg="addSp delSp modSp mod modClrScheme chgLayout">
        <pc:chgData name="Cam Lieng (Health)" userId="65c76dfb-c3af-484b-bf66-b271499954f7" providerId="ADAL" clId="{B5DF97B0-2354-42D9-BF72-AAF4CF6E8468}" dt="2026-06-23T23:40:17.500" v="496" actId="478"/>
        <pc:sldMkLst>
          <pc:docMk/>
          <pc:sldMk cId="0" sldId="263"/>
        </pc:sldMkLst>
        <pc:spChg chg="mod">
          <ac:chgData name="Cam Lieng (Health)" userId="65c76dfb-c3af-484b-bf66-b271499954f7" providerId="ADAL" clId="{B5DF97B0-2354-42D9-BF72-AAF4CF6E8468}" dt="2026-06-23T23:25:00.893" v="430" actId="20577"/>
          <ac:spMkLst>
            <pc:docMk/>
            <pc:sldMk cId="0" sldId="263"/>
            <ac:spMk id="8" creationId="{3BB2B595-764C-C841-97DC-81103453AEEC}"/>
          </ac:spMkLst>
        </pc:spChg>
        <pc:spChg chg="mod">
          <ac:chgData name="Cam Lieng (Health)" userId="65c76dfb-c3af-484b-bf66-b271499954f7" providerId="ADAL" clId="{B5DF97B0-2354-42D9-BF72-AAF4CF6E8468}" dt="2026-06-23T04:44:08.400" v="171" actId="255"/>
          <ac:spMkLst>
            <pc:docMk/>
            <pc:sldMk cId="0" sldId="263"/>
            <ac:spMk id="10" creationId="{63340AD8-B80D-AA42-8AAF-4B4E547FA300}"/>
          </ac:spMkLst>
        </pc:spChg>
        <pc:spChg chg="mod">
          <ac:chgData name="Cam Lieng (Health)" userId="65c76dfb-c3af-484b-bf66-b271499954f7" providerId="ADAL" clId="{B5DF97B0-2354-42D9-BF72-AAF4CF6E8468}" dt="2026-06-23T23:24:53.596" v="428" actId="14100"/>
          <ac:spMkLst>
            <pc:docMk/>
            <pc:sldMk cId="0" sldId="263"/>
            <ac:spMk id="14" creationId="{860E4802-AC9C-4A44-ADFF-F8584FE5CB81}"/>
          </ac:spMkLst>
        </pc:spChg>
        <pc:picChg chg="mod modCrop">
          <ac:chgData name="Cam Lieng (Health)" userId="65c76dfb-c3af-484b-bf66-b271499954f7" providerId="ADAL" clId="{B5DF97B0-2354-42D9-BF72-AAF4CF6E8468}" dt="2026-06-23T04:44:52.616" v="175" actId="732"/>
          <ac:picMkLst>
            <pc:docMk/>
            <pc:sldMk cId="0" sldId="263"/>
            <ac:picMk id="17" creationId="{673EF159-3CAC-1241-B837-84B56456DB6F}"/>
          </ac:picMkLst>
        </pc:picChg>
      </pc:sldChg>
      <pc:sldChg chg="delSp modSp mod modClrScheme chgLayout">
        <pc:chgData name="Cam Lieng (Health)" userId="65c76dfb-c3af-484b-bf66-b271499954f7" providerId="ADAL" clId="{B5DF97B0-2354-42D9-BF72-AAF4CF6E8468}" dt="2026-06-23T23:25:45.269" v="432" actId="1076"/>
        <pc:sldMkLst>
          <pc:docMk/>
          <pc:sldMk cId="0" sldId="264"/>
        </pc:sldMkLst>
        <pc:spChg chg="mod">
          <ac:chgData name="Cam Lieng (Health)" userId="65c76dfb-c3af-484b-bf66-b271499954f7" providerId="ADAL" clId="{B5DF97B0-2354-42D9-BF72-AAF4CF6E8468}" dt="2026-06-23T23:25:45.269" v="432" actId="1076"/>
          <ac:spMkLst>
            <pc:docMk/>
            <pc:sldMk cId="0" sldId="264"/>
            <ac:spMk id="9" creationId="{55D6C94B-4C41-FD44-A7C9-C9AB861FA7F7}"/>
          </ac:spMkLst>
        </pc:spChg>
        <pc:spChg chg="mod">
          <ac:chgData name="Cam Lieng (Health)" userId="65c76dfb-c3af-484b-bf66-b271499954f7" providerId="ADAL" clId="{B5DF97B0-2354-42D9-BF72-AAF4CF6E8468}" dt="2026-06-23T04:45:51.065" v="186" actId="1076"/>
          <ac:spMkLst>
            <pc:docMk/>
            <pc:sldMk cId="0" sldId="264"/>
            <ac:spMk id="10" creationId="{13A81929-F5EB-B34E-9829-5A0F1EB345F5}"/>
          </ac:spMkLst>
        </pc:spChg>
        <pc:spChg chg="mod">
          <ac:chgData name="Cam Lieng (Health)" userId="65c76dfb-c3af-484b-bf66-b271499954f7" providerId="ADAL" clId="{B5DF97B0-2354-42D9-BF72-AAF4CF6E8468}" dt="2026-06-23T04:45:26.855" v="179" actId="255"/>
          <ac:spMkLst>
            <pc:docMk/>
            <pc:sldMk cId="0" sldId="264"/>
            <ac:spMk id="12" creationId="{22048319-CE00-4D4D-A260-24926A840651}"/>
          </ac:spMkLst>
        </pc:spChg>
      </pc:sldChg>
      <pc:sldChg chg="delSp modSp mod modClrScheme chgLayout">
        <pc:chgData name="Cam Lieng (Health)" userId="65c76dfb-c3af-484b-bf66-b271499954f7" providerId="ADAL" clId="{B5DF97B0-2354-42D9-BF72-AAF4CF6E8468}" dt="2026-06-23T23:36:03.026" v="491" actId="404"/>
        <pc:sldMkLst>
          <pc:docMk/>
          <pc:sldMk cId="0" sldId="265"/>
        </pc:sldMkLst>
        <pc:spChg chg="mod">
          <ac:chgData name="Cam Lieng (Health)" userId="65c76dfb-c3af-484b-bf66-b271499954f7" providerId="ADAL" clId="{B5DF97B0-2354-42D9-BF72-AAF4CF6E8468}" dt="2026-06-23T23:36:03.026" v="491" actId="404"/>
          <ac:spMkLst>
            <pc:docMk/>
            <pc:sldMk cId="0" sldId="265"/>
            <ac:spMk id="9" creationId="{0AAA786F-3CA1-5A4F-9B7A-79D75FC47CE2}"/>
          </ac:spMkLst>
        </pc:spChg>
        <pc:spChg chg="mod ord">
          <ac:chgData name="Cam Lieng (Health)" userId="65c76dfb-c3af-484b-bf66-b271499954f7" providerId="ADAL" clId="{B5DF97B0-2354-42D9-BF72-AAF4CF6E8468}" dt="2026-06-23T23:25:50.933" v="433" actId="255"/>
          <ac:spMkLst>
            <pc:docMk/>
            <pc:sldMk cId="0" sldId="265"/>
            <ac:spMk id="143" creationId="{00000000-0000-0000-0000-000000000000}"/>
          </ac:spMkLst>
        </pc:spChg>
        <pc:picChg chg="mod">
          <ac:chgData name="Cam Lieng (Health)" userId="65c76dfb-c3af-484b-bf66-b271499954f7" providerId="ADAL" clId="{B5DF97B0-2354-42D9-BF72-AAF4CF6E8468}" dt="2026-06-23T23:25:56.302" v="434" actId="1076"/>
          <ac:picMkLst>
            <pc:docMk/>
            <pc:sldMk cId="0" sldId="265"/>
            <ac:picMk id="5" creationId="{69A650E3-584A-7144-A6E9-31F2B3579ECF}"/>
          </ac:picMkLst>
        </pc:picChg>
        <pc:picChg chg="mod">
          <ac:chgData name="Cam Lieng (Health)" userId="65c76dfb-c3af-484b-bf66-b271499954f7" providerId="ADAL" clId="{B5DF97B0-2354-42D9-BF72-AAF4CF6E8468}" dt="2026-06-23T23:26:01.213" v="437" actId="1076"/>
          <ac:picMkLst>
            <pc:docMk/>
            <pc:sldMk cId="0" sldId="265"/>
            <ac:picMk id="6" creationId="{865F82E0-D929-CD4B-802C-4C637BF7B216}"/>
          </ac:picMkLst>
        </pc:picChg>
        <pc:picChg chg="mod">
          <ac:chgData name="Cam Lieng (Health)" userId="65c76dfb-c3af-484b-bf66-b271499954f7" providerId="ADAL" clId="{B5DF97B0-2354-42D9-BF72-AAF4CF6E8468}" dt="2026-06-23T23:25:57.965" v="435" actId="1076"/>
          <ac:picMkLst>
            <pc:docMk/>
            <pc:sldMk cId="0" sldId="265"/>
            <ac:picMk id="7" creationId="{6E24BFD9-97CD-424B-BD30-BB939C570184}"/>
          </ac:picMkLst>
        </pc:picChg>
        <pc:picChg chg="mod">
          <ac:chgData name="Cam Lieng (Health)" userId="65c76dfb-c3af-484b-bf66-b271499954f7" providerId="ADAL" clId="{B5DF97B0-2354-42D9-BF72-AAF4CF6E8468}" dt="2026-06-23T23:25:59.855" v="436" actId="1076"/>
          <ac:picMkLst>
            <pc:docMk/>
            <pc:sldMk cId="0" sldId="265"/>
            <ac:picMk id="13" creationId="{B1A71B0C-A59E-3048-A040-775FF5DEC832}"/>
          </ac:picMkLst>
        </pc:picChg>
      </pc:sldChg>
      <pc:sldChg chg="delSp modSp mod modClrScheme chgLayout">
        <pc:chgData name="Cam Lieng (Health)" userId="65c76dfb-c3af-484b-bf66-b271499954f7" providerId="ADAL" clId="{B5DF97B0-2354-42D9-BF72-AAF4CF6E8468}" dt="2026-06-23T23:35:52.551" v="489" actId="1076"/>
        <pc:sldMkLst>
          <pc:docMk/>
          <pc:sldMk cId="0" sldId="266"/>
        </pc:sldMkLst>
        <pc:spChg chg="mod">
          <ac:chgData name="Cam Lieng (Health)" userId="65c76dfb-c3af-484b-bf66-b271499954f7" providerId="ADAL" clId="{B5DF97B0-2354-42D9-BF72-AAF4CF6E8468}" dt="2026-06-23T23:35:52.551" v="489" actId="1076"/>
          <ac:spMkLst>
            <pc:docMk/>
            <pc:sldMk cId="0" sldId="266"/>
            <ac:spMk id="6" creationId="{03E3BA28-0EF0-1D44-BEE3-6A85C07331CF}"/>
          </ac:spMkLst>
        </pc:spChg>
        <pc:spChg chg="mod">
          <ac:chgData name="Cam Lieng (Health)" userId="65c76dfb-c3af-484b-bf66-b271499954f7" providerId="ADAL" clId="{B5DF97B0-2354-42D9-BF72-AAF4CF6E8468}" dt="2026-06-23T23:26:50.341" v="445" actId="404"/>
          <ac:spMkLst>
            <pc:docMk/>
            <pc:sldMk cId="0" sldId="266"/>
            <ac:spMk id="12" creationId="{61010CD8-9409-9FE9-5AD8-FD212ACD1190}"/>
          </ac:spMkLst>
        </pc:spChg>
        <pc:spChg chg="mod ord">
          <ac:chgData name="Cam Lieng (Health)" userId="65c76dfb-c3af-484b-bf66-b271499954f7" providerId="ADAL" clId="{B5DF97B0-2354-42D9-BF72-AAF4CF6E8468}" dt="2026-06-23T23:26:37.185" v="439" actId="1076"/>
          <ac:spMkLst>
            <pc:docMk/>
            <pc:sldMk cId="0" sldId="266"/>
            <ac:spMk id="150" creationId="{00000000-0000-0000-0000-000000000000}"/>
          </ac:spMkLst>
        </pc:spChg>
        <pc:spChg chg="mod ord">
          <ac:chgData name="Cam Lieng (Health)" userId="65c76dfb-c3af-484b-bf66-b271499954f7" providerId="ADAL" clId="{B5DF97B0-2354-42D9-BF72-AAF4CF6E8468}" dt="2026-06-23T23:26:41.767" v="440" actId="1076"/>
          <ac:spMkLst>
            <pc:docMk/>
            <pc:sldMk cId="0" sldId="266"/>
            <ac:spMk id="152" creationId="{00000000-0000-0000-0000-000000000000}"/>
          </ac:spMkLst>
        </pc:spChg>
        <pc:picChg chg="mod">
          <ac:chgData name="Cam Lieng (Health)" userId="65c76dfb-c3af-484b-bf66-b271499954f7" providerId="ADAL" clId="{B5DF97B0-2354-42D9-BF72-AAF4CF6E8468}" dt="2026-06-23T23:26:43.575" v="441" actId="1076"/>
          <ac:picMkLst>
            <pc:docMk/>
            <pc:sldMk cId="0" sldId="266"/>
            <ac:picMk id="9" creationId="{58BE527C-C7D0-CF42-63F1-385F8C0DFEA4}"/>
          </ac:picMkLst>
        </pc:picChg>
      </pc:sldChg>
      <pc:sldChg chg="delSp modSp mod modClrScheme chgLayout">
        <pc:chgData name="Cam Lieng (Health)" userId="65c76dfb-c3af-484b-bf66-b271499954f7" providerId="ADAL" clId="{B5DF97B0-2354-42D9-BF72-AAF4CF6E8468}" dt="2026-06-23T23:44:45.684" v="543" actId="12"/>
        <pc:sldMkLst>
          <pc:docMk/>
          <pc:sldMk cId="0" sldId="267"/>
        </pc:sldMkLst>
        <pc:spChg chg="mod">
          <ac:chgData name="Cam Lieng (Health)" userId="65c76dfb-c3af-484b-bf66-b271499954f7" providerId="ADAL" clId="{B5DF97B0-2354-42D9-BF72-AAF4CF6E8468}" dt="2026-06-23T23:27:04.997" v="446" actId="255"/>
          <ac:spMkLst>
            <pc:docMk/>
            <pc:sldMk cId="0" sldId="267"/>
            <ac:spMk id="3" creationId="{3AA74143-3D4C-426F-7F62-987140AC64DB}"/>
          </ac:spMkLst>
        </pc:spChg>
        <pc:spChg chg="mod">
          <ac:chgData name="Cam Lieng (Health)" userId="65c76dfb-c3af-484b-bf66-b271499954f7" providerId="ADAL" clId="{B5DF97B0-2354-42D9-BF72-AAF4CF6E8468}" dt="2026-06-23T23:27:27.023" v="450" actId="1076"/>
          <ac:spMkLst>
            <pc:docMk/>
            <pc:sldMk cId="0" sldId="267"/>
            <ac:spMk id="5" creationId="{03AF5884-E554-E04B-BA2C-9686024A8857}"/>
          </ac:spMkLst>
        </pc:spChg>
        <pc:spChg chg="mod">
          <ac:chgData name="Cam Lieng (Health)" userId="65c76dfb-c3af-484b-bf66-b271499954f7" providerId="ADAL" clId="{B5DF97B0-2354-42D9-BF72-AAF4CF6E8468}" dt="2026-06-23T23:44:45.684" v="543" actId="12"/>
          <ac:spMkLst>
            <pc:docMk/>
            <pc:sldMk cId="0" sldId="267"/>
            <ac:spMk id="6" creationId="{EF1447AD-0DC8-5649-A7B8-44FC1F66C6EC}"/>
          </ac:spMkLst>
        </pc:spChg>
        <pc:spChg chg="mod">
          <ac:chgData name="Cam Lieng (Health)" userId="65c76dfb-c3af-484b-bf66-b271499954f7" providerId="ADAL" clId="{B5DF97B0-2354-42D9-BF72-AAF4CF6E8468}" dt="2026-06-23T23:35:57.873" v="490" actId="1076"/>
          <ac:spMkLst>
            <pc:docMk/>
            <pc:sldMk cId="0" sldId="267"/>
            <ac:spMk id="8" creationId="{2621470F-C667-A642-B632-B121586C3E47}"/>
          </ac:spMkLst>
        </pc:spChg>
        <pc:picChg chg="mod">
          <ac:chgData name="Cam Lieng (Health)" userId="65c76dfb-c3af-484b-bf66-b271499954f7" providerId="ADAL" clId="{B5DF97B0-2354-42D9-BF72-AAF4CF6E8468}" dt="2026-06-23T23:27:29.802" v="451" actId="1076"/>
          <ac:picMkLst>
            <pc:docMk/>
            <pc:sldMk cId="0" sldId="267"/>
            <ac:picMk id="11" creationId="{907A63AA-8D6A-AC3C-307C-60DD90A8F8E8}"/>
          </ac:picMkLst>
        </pc:picChg>
      </pc:sldChg>
      <pc:sldChg chg="delSp modSp mod modClrScheme chgLayout">
        <pc:chgData name="Cam Lieng (Health)" userId="65c76dfb-c3af-484b-bf66-b271499954f7" providerId="ADAL" clId="{B5DF97B0-2354-42D9-BF72-AAF4CF6E8468}" dt="2026-06-23T23:28:43.186" v="458" actId="1076"/>
        <pc:sldMkLst>
          <pc:docMk/>
          <pc:sldMk cId="0" sldId="268"/>
        </pc:sldMkLst>
        <pc:spChg chg="mod">
          <ac:chgData name="Cam Lieng (Health)" userId="65c76dfb-c3af-484b-bf66-b271499954f7" providerId="ADAL" clId="{B5DF97B0-2354-42D9-BF72-AAF4CF6E8468}" dt="2026-06-23T23:28:39.824" v="457" actId="1076"/>
          <ac:spMkLst>
            <pc:docMk/>
            <pc:sldMk cId="0" sldId="268"/>
            <ac:spMk id="6" creationId="{58076755-18D0-4343-9E3A-1F9C253F4DF3}"/>
          </ac:spMkLst>
        </pc:spChg>
        <pc:spChg chg="mod">
          <ac:chgData name="Cam Lieng (Health)" userId="65c76dfb-c3af-484b-bf66-b271499954f7" providerId="ADAL" clId="{B5DF97B0-2354-42D9-BF72-AAF4CF6E8468}" dt="2026-06-23T23:28:43.186" v="458" actId="1076"/>
          <ac:spMkLst>
            <pc:docMk/>
            <pc:sldMk cId="0" sldId="268"/>
            <ac:spMk id="7" creationId="{B3DFF058-161E-4F45-A709-84F389F3399E}"/>
          </ac:spMkLst>
        </pc:spChg>
        <pc:spChg chg="mod">
          <ac:chgData name="Cam Lieng (Health)" userId="65c76dfb-c3af-484b-bf66-b271499954f7" providerId="ADAL" clId="{B5DF97B0-2354-42D9-BF72-AAF4CF6E8468}" dt="2026-06-23T04:51:20.629" v="242" actId="255"/>
          <ac:spMkLst>
            <pc:docMk/>
            <pc:sldMk cId="0" sldId="268"/>
            <ac:spMk id="9" creationId="{F9DE332E-46CC-D442-8F8B-E8674354B1BD}"/>
          </ac:spMkLst>
        </pc:spChg>
        <pc:picChg chg="mod">
          <ac:chgData name="Cam Lieng (Health)" userId="65c76dfb-c3af-484b-bf66-b271499954f7" providerId="ADAL" clId="{B5DF97B0-2354-42D9-BF72-AAF4CF6E8468}" dt="2026-06-23T23:28:35.945" v="456" actId="14100"/>
          <ac:picMkLst>
            <pc:docMk/>
            <pc:sldMk cId="0" sldId="268"/>
            <ac:picMk id="4" creationId="{9D38BCA7-EAB9-717F-2868-CDDEA60AE556}"/>
          </ac:picMkLst>
        </pc:picChg>
      </pc:sldChg>
      <pc:sldChg chg="delSp modSp mod modClrScheme chgLayout">
        <pc:chgData name="Cam Lieng (Health)" userId="65c76dfb-c3af-484b-bf66-b271499954f7" providerId="ADAL" clId="{B5DF97B0-2354-42D9-BF72-AAF4CF6E8468}" dt="2026-06-23T23:35:06.205" v="486" actId="14100"/>
        <pc:sldMkLst>
          <pc:docMk/>
          <pc:sldMk cId="0" sldId="269"/>
        </pc:sldMkLst>
        <pc:spChg chg="mod">
          <ac:chgData name="Cam Lieng (Health)" userId="65c76dfb-c3af-484b-bf66-b271499954f7" providerId="ADAL" clId="{B5DF97B0-2354-42D9-BF72-AAF4CF6E8468}" dt="2026-06-23T23:29:29.751" v="464" actId="255"/>
          <ac:spMkLst>
            <pc:docMk/>
            <pc:sldMk cId="0" sldId="269"/>
            <ac:spMk id="4" creationId="{0B290D9E-8A83-F86A-0B95-E991EB5A4FCC}"/>
          </ac:spMkLst>
        </pc:spChg>
        <pc:spChg chg="mod">
          <ac:chgData name="Cam Lieng (Health)" userId="65c76dfb-c3af-484b-bf66-b271499954f7" providerId="ADAL" clId="{B5DF97B0-2354-42D9-BF72-AAF4CF6E8468}" dt="2026-06-23T23:29:23.281" v="462" actId="1076"/>
          <ac:spMkLst>
            <pc:docMk/>
            <pc:sldMk cId="0" sldId="269"/>
            <ac:spMk id="5" creationId="{489F5008-D61C-5441-AC7E-50831B5F53C7}"/>
          </ac:spMkLst>
        </pc:spChg>
        <pc:spChg chg="mod">
          <ac:chgData name="Cam Lieng (Health)" userId="65c76dfb-c3af-484b-bf66-b271499954f7" providerId="ADAL" clId="{B5DF97B0-2354-42D9-BF72-AAF4CF6E8468}" dt="2026-06-23T23:29:18.653" v="460" actId="1076"/>
          <ac:spMkLst>
            <pc:docMk/>
            <pc:sldMk cId="0" sldId="269"/>
            <ac:spMk id="6" creationId="{81D55C21-D958-AF44-9BA0-A14559D46148}"/>
          </ac:spMkLst>
        </pc:spChg>
        <pc:spChg chg="mod">
          <ac:chgData name="Cam Lieng (Health)" userId="65c76dfb-c3af-484b-bf66-b271499954f7" providerId="ADAL" clId="{B5DF97B0-2354-42D9-BF72-AAF4CF6E8468}" dt="2026-06-23T23:35:06.205" v="486" actId="14100"/>
          <ac:spMkLst>
            <pc:docMk/>
            <pc:sldMk cId="0" sldId="269"/>
            <ac:spMk id="8" creationId="{3171405F-F7F7-B941-A93B-3E460B71A3A1}"/>
          </ac:spMkLst>
        </pc:spChg>
      </pc:sldChg>
      <pc:sldChg chg="delSp modSp mod modClrScheme chgLayout">
        <pc:chgData name="Cam Lieng (Health)" userId="65c76dfb-c3af-484b-bf66-b271499954f7" providerId="ADAL" clId="{B5DF97B0-2354-42D9-BF72-AAF4CF6E8468}" dt="2026-06-23T23:44:32.145" v="531" actId="11"/>
        <pc:sldMkLst>
          <pc:docMk/>
          <pc:sldMk cId="0" sldId="270"/>
        </pc:sldMkLst>
        <pc:spChg chg="mod">
          <ac:chgData name="Cam Lieng (Health)" userId="65c76dfb-c3af-484b-bf66-b271499954f7" providerId="ADAL" clId="{B5DF97B0-2354-42D9-BF72-AAF4CF6E8468}" dt="2026-06-23T23:30:38.814" v="478" actId="1076"/>
          <ac:spMkLst>
            <pc:docMk/>
            <pc:sldMk cId="0" sldId="270"/>
            <ac:spMk id="2" creationId="{C15E520D-350B-05EA-9D9B-9DC90D733F92}"/>
          </ac:spMkLst>
        </pc:spChg>
        <pc:spChg chg="mod">
          <ac:chgData name="Cam Lieng (Health)" userId="65c76dfb-c3af-484b-bf66-b271499954f7" providerId="ADAL" clId="{B5DF97B0-2354-42D9-BF72-AAF4CF6E8468}" dt="2026-06-23T23:30:32.572" v="476" actId="1076"/>
          <ac:spMkLst>
            <pc:docMk/>
            <pc:sldMk cId="0" sldId="270"/>
            <ac:spMk id="4" creationId="{DD7383F7-6BC2-2D20-AEFB-7C8C8525E31A}"/>
          </ac:spMkLst>
        </pc:spChg>
        <pc:spChg chg="mod">
          <ac:chgData name="Cam Lieng (Health)" userId="65c76dfb-c3af-484b-bf66-b271499954f7" providerId="ADAL" clId="{B5DF97B0-2354-42D9-BF72-AAF4CF6E8468}" dt="2026-06-23T23:30:07.104" v="470" actId="1076"/>
          <ac:spMkLst>
            <pc:docMk/>
            <pc:sldMk cId="0" sldId="270"/>
            <ac:spMk id="5" creationId="{825800AE-744B-4A4C-8B36-B70AC6EBDB0C}"/>
          </ac:spMkLst>
        </pc:spChg>
        <pc:spChg chg="mod">
          <ac:chgData name="Cam Lieng (Health)" userId="65c76dfb-c3af-484b-bf66-b271499954f7" providerId="ADAL" clId="{B5DF97B0-2354-42D9-BF72-AAF4CF6E8468}" dt="2026-06-23T23:44:32.145" v="531" actId="11"/>
          <ac:spMkLst>
            <pc:docMk/>
            <pc:sldMk cId="0" sldId="270"/>
            <ac:spMk id="6" creationId="{72758808-D615-F146-B5B4-DF015BE22E57}"/>
          </ac:spMkLst>
        </pc:spChg>
        <pc:spChg chg="mod">
          <ac:chgData name="Cam Lieng (Health)" userId="65c76dfb-c3af-484b-bf66-b271499954f7" providerId="ADAL" clId="{B5DF97B0-2354-42D9-BF72-AAF4CF6E8468}" dt="2026-06-23T23:34:54.253" v="484" actId="404"/>
          <ac:spMkLst>
            <pc:docMk/>
            <pc:sldMk cId="0" sldId="270"/>
            <ac:spMk id="8" creationId="{0AD68D6A-4C22-BA48-9E4C-069824C919F3}"/>
          </ac:spMkLst>
        </pc:spChg>
        <pc:spChg chg="mod">
          <ac:chgData name="Cam Lieng (Health)" userId="65c76dfb-c3af-484b-bf66-b271499954f7" providerId="ADAL" clId="{B5DF97B0-2354-42D9-BF72-AAF4CF6E8468}" dt="2026-06-23T23:30:45.612" v="479" actId="1076"/>
          <ac:spMkLst>
            <pc:docMk/>
            <pc:sldMk cId="0" sldId="270"/>
            <ac:spMk id="12" creationId="{BDB1227A-776E-9952-4A5C-1723CF24CBBA}"/>
          </ac:spMkLst>
        </pc:spChg>
      </pc:sldChg>
      <pc:sldChg chg="delSp modSp mod modClrScheme chgLayout">
        <pc:chgData name="Cam Lieng (Health)" userId="65c76dfb-c3af-484b-bf66-b271499954f7" providerId="ADAL" clId="{B5DF97B0-2354-42D9-BF72-AAF4CF6E8468}" dt="2026-06-23T23:43:58.925" v="528" actId="1076"/>
        <pc:sldMkLst>
          <pc:docMk/>
          <pc:sldMk cId="0" sldId="271"/>
        </pc:sldMkLst>
        <pc:spChg chg="mod">
          <ac:chgData name="Cam Lieng (Health)" userId="65c76dfb-c3af-484b-bf66-b271499954f7" providerId="ADAL" clId="{B5DF97B0-2354-42D9-BF72-AAF4CF6E8468}" dt="2026-06-23T23:43:58.925" v="528" actId="1076"/>
          <ac:spMkLst>
            <pc:docMk/>
            <pc:sldMk cId="0" sldId="271"/>
            <ac:spMk id="8" creationId="{F51D2C3C-29EE-CE41-B51C-1836D4CF6A13}"/>
          </ac:spMkLst>
        </pc:spChg>
        <pc:spChg chg="mod">
          <ac:chgData name="Cam Lieng (Health)" userId="65c76dfb-c3af-484b-bf66-b271499954f7" providerId="ADAL" clId="{B5DF97B0-2354-42D9-BF72-AAF4CF6E8468}" dt="2026-06-23T23:34:41.890" v="481" actId="404"/>
          <ac:spMkLst>
            <pc:docMk/>
            <pc:sldMk cId="0" sldId="271"/>
            <ac:spMk id="10" creationId="{252AB114-EFD5-F247-8FC8-1BB06B3FAC88}"/>
          </ac:spMkLst>
        </pc:spChg>
      </pc:sldChg>
      <pc:sldChg chg="addSp delSp modSp mod modClrScheme chgLayout">
        <pc:chgData name="Cam Lieng (Health)" userId="65c76dfb-c3af-484b-bf66-b271499954f7" providerId="ADAL" clId="{B5DF97B0-2354-42D9-BF72-AAF4CF6E8468}" dt="2026-06-24T01:12:27.704" v="550" actId="12"/>
        <pc:sldMkLst>
          <pc:docMk/>
          <pc:sldMk cId="3181918850" sldId="272"/>
        </pc:sldMkLst>
        <pc:spChg chg="mod">
          <ac:chgData name="Cam Lieng (Health)" userId="65c76dfb-c3af-484b-bf66-b271499954f7" providerId="ADAL" clId="{B5DF97B0-2354-42D9-BF72-AAF4CF6E8468}" dt="2026-06-22T23:03:59.604" v="36" actId="404"/>
          <ac:spMkLst>
            <pc:docMk/>
            <pc:sldMk cId="3181918850" sldId="272"/>
            <ac:spMk id="2" creationId="{06BEC99D-F417-EF4C-ABD3-0ED938979B8F}"/>
          </ac:spMkLst>
        </pc:spChg>
        <pc:spChg chg="add mod">
          <ac:chgData name="Cam Lieng (Health)" userId="65c76dfb-c3af-484b-bf66-b271499954f7" providerId="ADAL" clId="{B5DF97B0-2354-42D9-BF72-AAF4CF6E8468}" dt="2026-06-23T23:20:44.914" v="377" actId="1076"/>
          <ac:spMkLst>
            <pc:docMk/>
            <pc:sldMk cId="3181918850" sldId="272"/>
            <ac:spMk id="4" creationId="{7625B74C-C243-FE7B-248F-083A2528E2FC}"/>
          </ac:spMkLst>
        </pc:spChg>
        <pc:spChg chg="mod ord">
          <ac:chgData name="Cam Lieng (Health)" userId="65c76dfb-c3af-484b-bf66-b271499954f7" providerId="ADAL" clId="{B5DF97B0-2354-42D9-BF72-AAF4CF6E8468}" dt="2026-06-24T01:12:27.704" v="550" actId="12"/>
          <ac:spMkLst>
            <pc:docMk/>
            <pc:sldMk cId="3181918850" sldId="272"/>
            <ac:spMk id="90" creationId="{58132843-B30C-EC33-6BEF-6251F4316FB1}"/>
          </ac:spMkLst>
        </pc:spChg>
      </pc:sldChg>
      <pc:sldChg chg="delSp modSp mod modClrScheme chgLayout">
        <pc:chgData name="Cam Lieng (Health)" userId="65c76dfb-c3af-484b-bf66-b271499954f7" providerId="ADAL" clId="{B5DF97B0-2354-42D9-BF72-AAF4CF6E8468}" dt="2026-06-23T23:43:21.734" v="526" actId="404"/>
        <pc:sldMkLst>
          <pc:docMk/>
          <pc:sldMk cId="3376126776" sldId="274"/>
        </pc:sldMkLst>
        <pc:spChg chg="mod">
          <ac:chgData name="Cam Lieng (Health)" userId="65c76dfb-c3af-484b-bf66-b271499954f7" providerId="ADAL" clId="{B5DF97B0-2354-42D9-BF72-AAF4CF6E8468}" dt="2026-06-23T23:43:18.703" v="525" actId="255"/>
          <ac:spMkLst>
            <pc:docMk/>
            <pc:sldMk cId="3376126776" sldId="274"/>
            <ac:spMk id="5" creationId="{FBEA18FC-7D80-758D-98EA-B506028A1FAA}"/>
          </ac:spMkLst>
        </pc:spChg>
        <pc:spChg chg="mod">
          <ac:chgData name="Cam Lieng (Health)" userId="65c76dfb-c3af-484b-bf66-b271499954f7" providerId="ADAL" clId="{B5DF97B0-2354-42D9-BF72-AAF4CF6E8468}" dt="2026-06-23T23:43:21.734" v="526" actId="404"/>
          <ac:spMkLst>
            <pc:docMk/>
            <pc:sldMk cId="3376126776" sldId="274"/>
            <ac:spMk id="6" creationId="{67A0252C-DBB2-0E16-0F45-93EB8414668B}"/>
          </ac:spMkLst>
        </pc:spChg>
        <pc:spChg chg="mod">
          <ac:chgData name="Cam Lieng (Health)" userId="65c76dfb-c3af-484b-bf66-b271499954f7" providerId="ADAL" clId="{B5DF97B0-2354-42D9-BF72-AAF4CF6E8468}" dt="2026-06-23T23:34:35.223" v="480" actId="404"/>
          <ac:spMkLst>
            <pc:docMk/>
            <pc:sldMk cId="3376126776" sldId="274"/>
            <ac:spMk id="8" creationId="{16789304-7166-7AE3-8AA7-990A8F470F0E}"/>
          </ac:spMkLst>
        </pc:spChg>
      </pc:sldChg>
      <pc:sldChg chg="addSp delSp modSp mod modClrScheme chgLayout">
        <pc:chgData name="Cam Lieng (Health)" userId="65c76dfb-c3af-484b-bf66-b271499954f7" providerId="ADAL" clId="{B5DF97B0-2354-42D9-BF72-AAF4CF6E8468}" dt="2026-06-23T23:43:08.501" v="523" actId="1076"/>
        <pc:sldMkLst>
          <pc:docMk/>
          <pc:sldMk cId="554609024" sldId="275"/>
        </pc:sldMkLst>
        <pc:spChg chg="mod">
          <ac:chgData name="Cam Lieng (Health)" userId="65c76dfb-c3af-484b-bf66-b271499954f7" providerId="ADAL" clId="{B5DF97B0-2354-42D9-BF72-AAF4CF6E8468}" dt="2026-06-23T23:43:06.482" v="522" actId="1076"/>
          <ac:spMkLst>
            <pc:docMk/>
            <pc:sldMk cId="554609024" sldId="275"/>
            <ac:spMk id="5" creationId="{C79560B2-EA02-5F9A-3B51-82919F9854D9}"/>
          </ac:spMkLst>
        </pc:spChg>
        <pc:spChg chg="mod">
          <ac:chgData name="Cam Lieng (Health)" userId="65c76dfb-c3af-484b-bf66-b271499954f7" providerId="ADAL" clId="{B5DF97B0-2354-42D9-BF72-AAF4CF6E8468}" dt="2026-06-23T23:43:08.501" v="523" actId="1076"/>
          <ac:spMkLst>
            <pc:docMk/>
            <pc:sldMk cId="554609024" sldId="275"/>
            <ac:spMk id="6" creationId="{F45B6C2D-97EC-FB72-40C2-3D0D4FEC4F15}"/>
          </ac:spMkLst>
        </pc:spChg>
        <pc:spChg chg="add del mod">
          <ac:chgData name="Cam Lieng (Health)" userId="65c76dfb-c3af-484b-bf66-b271499954f7" providerId="ADAL" clId="{B5DF97B0-2354-42D9-BF72-AAF4CF6E8468}" dt="2026-06-23T23:34:46.567" v="482" actId="404"/>
          <ac:spMkLst>
            <pc:docMk/>
            <pc:sldMk cId="554609024" sldId="275"/>
            <ac:spMk id="8" creationId="{2CF2833C-A288-DBED-F163-C87CE3078F45}"/>
          </ac:spMkLst>
        </pc:spChg>
      </pc:sldChg>
      <pc:sldMasterChg chg="modSldLayout sldLayoutOrd">
        <pc:chgData name="Cam Lieng (Health)" userId="65c76dfb-c3af-484b-bf66-b271499954f7" providerId="ADAL" clId="{B5DF97B0-2354-42D9-BF72-AAF4CF6E8468}" dt="2026-06-24T01:04:48.269" v="549" actId="20578"/>
        <pc:sldMasterMkLst>
          <pc:docMk/>
          <pc:sldMasterMk cId="0" sldId="2147483648"/>
        </pc:sldMasterMkLst>
        <pc:sldLayoutChg chg="addSp delSp modSp mod">
          <pc:chgData name="Cam Lieng (Health)" userId="65c76dfb-c3af-484b-bf66-b271499954f7" providerId="ADAL" clId="{B5DF97B0-2354-42D9-BF72-AAF4CF6E8468}" dt="2026-06-22T22:59:54.747" v="9" actId="20577"/>
          <pc:sldLayoutMkLst>
            <pc:docMk/>
            <pc:sldMasterMk cId="0" sldId="2147483648"/>
            <pc:sldLayoutMk cId="0" sldId="2147483651"/>
          </pc:sldLayoutMkLst>
          <pc:spChg chg="add mod">
            <ac:chgData name="Cam Lieng (Health)" userId="65c76dfb-c3af-484b-bf66-b271499954f7" providerId="ADAL" clId="{B5DF97B0-2354-42D9-BF72-AAF4CF6E8468}" dt="2026-06-22T22:57:42.609" v="1"/>
            <ac:spMkLst>
              <pc:docMk/>
              <pc:sldMasterMk cId="0" sldId="2147483648"/>
              <pc:sldLayoutMk cId="0" sldId="2147483651"/>
              <ac:spMk id="2" creationId="{2B7D070F-9A23-5BC8-048F-7F65E5150AC8}"/>
            </ac:spMkLst>
          </pc:spChg>
          <pc:spChg chg="add mod">
            <ac:chgData name="Cam Lieng (Health)" userId="65c76dfb-c3af-484b-bf66-b271499954f7" providerId="ADAL" clId="{B5DF97B0-2354-42D9-BF72-AAF4CF6E8468}" dt="2026-06-22T22:59:25.595" v="2"/>
            <ac:spMkLst>
              <pc:docMk/>
              <pc:sldMasterMk cId="0" sldId="2147483648"/>
              <pc:sldLayoutMk cId="0" sldId="2147483651"/>
              <ac:spMk id="4" creationId="{611A6633-5299-11E9-5A6E-155D112D7316}"/>
            </ac:spMkLst>
          </pc:spChg>
          <pc:spChg chg="add mod">
            <ac:chgData name="Cam Lieng (Health)" userId="65c76dfb-c3af-484b-bf66-b271499954f7" providerId="ADAL" clId="{B5DF97B0-2354-42D9-BF72-AAF4CF6E8468}" dt="2026-06-22T22:59:54.747" v="9" actId="20577"/>
            <ac:spMkLst>
              <pc:docMk/>
              <pc:sldMasterMk cId="0" sldId="2147483648"/>
              <pc:sldLayoutMk cId="0" sldId="2147483651"/>
              <ac:spMk id="5" creationId="{8E6410E3-FEE0-CF0B-6AAC-E95417691AED}"/>
            </ac:spMkLst>
          </pc:spChg>
          <pc:picChg chg="add mod">
            <ac:chgData name="Cam Lieng (Health)" userId="65c76dfb-c3af-484b-bf66-b271499954f7" providerId="ADAL" clId="{B5DF97B0-2354-42D9-BF72-AAF4CF6E8468}" dt="2026-06-22T22:57:42.609" v="1"/>
            <ac:picMkLst>
              <pc:docMk/>
              <pc:sldMasterMk cId="0" sldId="2147483648"/>
              <pc:sldLayoutMk cId="0" sldId="2147483651"/>
              <ac:picMk id="3" creationId="{B5F81952-F989-724F-FA13-34F7D84C9825}"/>
            </ac:picMkLst>
          </pc:picChg>
        </pc:sldLayoutChg>
        <pc:sldLayoutChg chg="addSp modSp ord">
          <pc:chgData name="Cam Lieng (Health)" userId="65c76dfb-c3af-484b-bf66-b271499954f7" providerId="ADAL" clId="{B5DF97B0-2354-42D9-BF72-AAF4CF6E8468}" dt="2026-06-24T01:04:48.269" v="549" actId="20578"/>
          <pc:sldLayoutMkLst>
            <pc:docMk/>
            <pc:sldMasterMk cId="0" sldId="2147483648"/>
            <pc:sldLayoutMk cId="0" sldId="2147483654"/>
          </pc:sldLayoutMkLst>
          <pc:spChg chg="add mod">
            <ac:chgData name="Cam Lieng (Health)" userId="65c76dfb-c3af-484b-bf66-b271499954f7" providerId="ADAL" clId="{B5DF97B0-2354-42D9-BF72-AAF4CF6E8468}" dt="2026-06-23T23:17:34.807" v="329"/>
            <ac:spMkLst>
              <pc:docMk/>
              <pc:sldMasterMk cId="0" sldId="2147483648"/>
              <pc:sldLayoutMk cId="0" sldId="2147483654"/>
              <ac:spMk id="2" creationId="{FF45613B-D2B8-B461-E1EE-55483A121533}"/>
            </ac:spMkLst>
          </pc:spChg>
          <pc:picChg chg="add mod">
            <ac:chgData name="Cam Lieng (Health)" userId="65c76dfb-c3af-484b-bf66-b271499954f7" providerId="ADAL" clId="{B5DF97B0-2354-42D9-BF72-AAF4CF6E8468}" dt="2026-06-23T23:17:57.854" v="330"/>
            <ac:picMkLst>
              <pc:docMk/>
              <pc:sldMasterMk cId="0" sldId="2147483648"/>
              <pc:sldLayoutMk cId="0" sldId="2147483654"/>
              <ac:picMk id="3" creationId="{F11E748A-56A3-BFBE-6280-28C5357EC612}"/>
            </ac:picMkLst>
          </pc:picChg>
          <pc:picChg chg="add mod">
            <ac:chgData name="Cam Lieng (Health)" userId="65c76dfb-c3af-484b-bf66-b271499954f7" providerId="ADAL" clId="{B5DF97B0-2354-42D9-BF72-AAF4CF6E8468}" dt="2026-06-23T23:17:57.854" v="330"/>
            <ac:picMkLst>
              <pc:docMk/>
              <pc:sldMasterMk cId="0" sldId="2147483648"/>
              <pc:sldLayoutMk cId="0" sldId="2147483654"/>
              <ac:picMk id="4" creationId="{3B07B37A-BD8F-F8D6-B1BD-F0BA9D6BF85D}"/>
            </ac:picMkLst>
          </pc:picChg>
        </pc:sldLayoutChg>
      </pc:sldMasterChg>
    </pc:docChg>
  </pc:docChgLst>
  <pc:docChgLst>
    <pc:chgData name="Cam Lieng (Health)" userId="S::cam.lieng@health.vic.gov.au::65c76dfb-c3af-484b-bf66-b271499954f7" providerId="AD" clId="Web-{CA85F688-A40C-3A41-410D-55C6E6FCF7E3}"/>
    <pc:docChg chg="modSld">
      <pc:chgData name="Cam Lieng (Health)" userId="S::cam.lieng@health.vic.gov.au::65c76dfb-c3af-484b-bf66-b271499954f7" providerId="AD" clId="Web-{CA85F688-A40C-3A41-410D-55C6E6FCF7E3}" dt="2026-06-24T23:36:58.643" v="0" actId="1076"/>
      <pc:docMkLst>
        <pc:docMk/>
      </pc:docMkLst>
      <pc:sldChg chg="modSp">
        <pc:chgData name="Cam Lieng (Health)" userId="S::cam.lieng@health.vic.gov.au::65c76dfb-c3af-484b-bf66-b271499954f7" providerId="AD" clId="Web-{CA85F688-A40C-3A41-410D-55C6E6FCF7E3}" dt="2026-06-24T23:36:58.643" v="0" actId="1076"/>
        <pc:sldMkLst>
          <pc:docMk/>
          <pc:sldMk cId="0" sldId="262"/>
        </pc:sldMkLst>
        <pc:spChg chg="mod">
          <ac:chgData name="Cam Lieng (Health)" userId="S::cam.lieng@health.vic.gov.au::65c76dfb-c3af-484b-bf66-b271499954f7" providerId="AD" clId="Web-{CA85F688-A40C-3A41-410D-55C6E6FCF7E3}" dt="2026-06-24T23:36:58.643" v="0" actId="1076"/>
          <ac:spMkLst>
            <pc:docMk/>
            <pc:sldMk cId="0" sldId="262"/>
            <ac:spMk id="22" creationId="{9FAE1E35-CE9D-D744-B767-C4BE37CDF50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4" name="Google Shape;134;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40" name="Google Shape;14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b89271a5bc_0_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48" name="Google Shape;148;gb89271a5bc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b89271a5bc_0_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5" name="Google Shape;155;gb89271a5bc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b89271a5bc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62" name="Google Shape;162;gb89271a5bc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b89271a5bc_0_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0" name="Google Shape;170;gb89271a5bc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b89271a5bc_0_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7" name="Google Shape;177;gb89271a5bc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a:extLst>
            <a:ext uri="{FF2B5EF4-FFF2-40B4-BE49-F238E27FC236}">
              <a16:creationId xmlns:a16="http://schemas.microsoft.com/office/drawing/2014/main" id="{E0F8820D-82B4-0641-9CCE-94B4375A0EFF}"/>
            </a:ext>
          </a:extLst>
        </p:cNvPr>
        <p:cNvGrpSpPr/>
        <p:nvPr/>
      </p:nvGrpSpPr>
      <p:grpSpPr>
        <a:xfrm>
          <a:off x="0" y="0"/>
          <a:ext cx="0" cy="0"/>
          <a:chOff x="0" y="0"/>
          <a:chExt cx="0" cy="0"/>
        </a:xfrm>
      </p:grpSpPr>
      <p:sp>
        <p:nvSpPr>
          <p:cNvPr id="176" name="Google Shape;176;gb89271a5bc_0_21:notes">
            <a:extLst>
              <a:ext uri="{FF2B5EF4-FFF2-40B4-BE49-F238E27FC236}">
                <a16:creationId xmlns:a16="http://schemas.microsoft.com/office/drawing/2014/main" id="{A184A458-D4E4-D282-58BE-72FD619788C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7" name="Google Shape;177;gb89271a5bc_0_21:notes">
            <a:extLst>
              <a:ext uri="{FF2B5EF4-FFF2-40B4-BE49-F238E27FC236}">
                <a16:creationId xmlns:a16="http://schemas.microsoft.com/office/drawing/2014/main" id="{97A155BF-17F3-52FF-6814-402FE26FDBD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474238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a:extLst>
            <a:ext uri="{FF2B5EF4-FFF2-40B4-BE49-F238E27FC236}">
              <a16:creationId xmlns:a16="http://schemas.microsoft.com/office/drawing/2014/main" id="{F22C5E4F-64F2-9BE4-8E3D-E46CC46A857D}"/>
            </a:ext>
          </a:extLst>
        </p:cNvPr>
        <p:cNvGrpSpPr/>
        <p:nvPr/>
      </p:nvGrpSpPr>
      <p:grpSpPr>
        <a:xfrm>
          <a:off x="0" y="0"/>
          <a:ext cx="0" cy="0"/>
          <a:chOff x="0" y="0"/>
          <a:chExt cx="0" cy="0"/>
        </a:xfrm>
      </p:grpSpPr>
      <p:sp>
        <p:nvSpPr>
          <p:cNvPr id="176" name="Google Shape;176;gb89271a5bc_0_21:notes">
            <a:extLst>
              <a:ext uri="{FF2B5EF4-FFF2-40B4-BE49-F238E27FC236}">
                <a16:creationId xmlns:a16="http://schemas.microsoft.com/office/drawing/2014/main" id="{F3AA1654-F774-50F5-CC69-48D4E79197D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7" name="Google Shape;177;gb89271a5bc_0_21:notes">
            <a:extLst>
              <a:ext uri="{FF2B5EF4-FFF2-40B4-BE49-F238E27FC236}">
                <a16:creationId xmlns:a16="http://schemas.microsoft.com/office/drawing/2014/main" id="{0B19666A-48E6-FD52-21BE-4CD918CB92A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19216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84" name="Google Shape;18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a:extLst>
            <a:ext uri="{FF2B5EF4-FFF2-40B4-BE49-F238E27FC236}">
              <a16:creationId xmlns:a16="http://schemas.microsoft.com/office/drawing/2014/main" id="{BDDBF93F-0230-99B8-C3B5-2880E01DBA78}"/>
            </a:ext>
          </a:extLst>
        </p:cNvPr>
        <p:cNvGrpSpPr/>
        <p:nvPr/>
      </p:nvGrpSpPr>
      <p:grpSpPr>
        <a:xfrm>
          <a:off x="0" y="0"/>
          <a:ext cx="0" cy="0"/>
          <a:chOff x="0" y="0"/>
          <a:chExt cx="0" cy="0"/>
        </a:xfrm>
      </p:grpSpPr>
      <p:sp>
        <p:nvSpPr>
          <p:cNvPr id="87" name="Google Shape;87;p2:notes">
            <a:extLst>
              <a:ext uri="{FF2B5EF4-FFF2-40B4-BE49-F238E27FC236}">
                <a16:creationId xmlns:a16="http://schemas.microsoft.com/office/drawing/2014/main" id="{17694198-EE46-261F-5FBC-91AAE3B5761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8" name="Google Shape;88;p2:notes">
            <a:extLst>
              <a:ext uri="{FF2B5EF4-FFF2-40B4-BE49-F238E27FC236}">
                <a16:creationId xmlns:a16="http://schemas.microsoft.com/office/drawing/2014/main" id="{02DAC4EA-A22D-C269-2BA2-E2A884FC63A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613146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8" name="Google Shape;8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c13b192bbe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3" name="Google Shape;93;gc13b192bb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c13b192bbe_0_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9" name="Google Shape;99;gc13b192bbe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c13b192bbe_0_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6" name="Google Shape;106;gc13b192bbe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c13b192bbe_0_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4" name="Google Shape;114;gc13b192bbe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gc13b192bbe_0_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1" name="Google Shape;121;gc13b192bbe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8" name="Google Shape;128;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1"/>
        <p:cNvGrpSpPr/>
        <p:nvPr/>
      </p:nvGrpSpPr>
      <p:grpSpPr>
        <a:xfrm>
          <a:off x="0" y="0"/>
          <a:ext cx="0" cy="0"/>
          <a:chOff x="0" y="0"/>
          <a:chExt cx="0" cy="0"/>
        </a:xfrm>
      </p:grpSpPr>
      <p:sp>
        <p:nvSpPr>
          <p:cNvPr id="12" name="Google Shape;12;p10"/>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10"/>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68"/>
        <p:cNvGrpSpPr/>
        <p:nvPr/>
      </p:nvGrpSpPr>
      <p:grpSpPr>
        <a:xfrm>
          <a:off x="0" y="0"/>
          <a:ext cx="0" cy="0"/>
          <a:chOff x="0" y="0"/>
          <a:chExt cx="0" cy="0"/>
        </a:xfrm>
      </p:grpSpPr>
      <p:sp>
        <p:nvSpPr>
          <p:cNvPr id="69" name="Google Shape;69;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19"/>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74"/>
        <p:cNvGrpSpPr/>
        <p:nvPr/>
      </p:nvGrpSpPr>
      <p:grpSpPr>
        <a:xfrm>
          <a:off x="0" y="0"/>
          <a:ext cx="0" cy="0"/>
          <a:chOff x="0" y="0"/>
          <a:chExt cx="0" cy="0"/>
        </a:xfrm>
      </p:grpSpPr>
      <p:sp>
        <p:nvSpPr>
          <p:cNvPr id="75" name="Google Shape;75;p20"/>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20"/>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7"/>
        <p:cNvGrpSpPr/>
        <p:nvPr/>
      </p:nvGrpSpPr>
      <p:grpSpPr>
        <a:xfrm>
          <a:off x="0" y="0"/>
          <a:ext cx="0" cy="0"/>
          <a:chOff x="0" y="0"/>
          <a:chExt cx="0" cy="0"/>
        </a:xfrm>
      </p:grpSpPr>
      <p:sp>
        <p:nvSpPr>
          <p:cNvPr id="18" name="Google Shape;18;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1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userDrawn="1">
  <p:cSld name="Section Header">
    <p:spTree>
      <p:nvGrpSpPr>
        <p:cNvPr id="1" name="Shape 23"/>
        <p:cNvGrpSpPr/>
        <p:nvPr/>
      </p:nvGrpSpPr>
      <p:grpSpPr>
        <a:xfrm>
          <a:off x="0" y="0"/>
          <a:ext cx="0" cy="0"/>
          <a:chOff x="0" y="0"/>
          <a:chExt cx="0" cy="0"/>
        </a:xfrm>
      </p:grpSpPr>
      <p:sp>
        <p:nvSpPr>
          <p:cNvPr id="2" name="Rectangle 1">
            <a:extLst>
              <a:ext uri="{FF2B5EF4-FFF2-40B4-BE49-F238E27FC236}">
                <a16:creationId xmlns:a16="http://schemas.microsoft.com/office/drawing/2014/main" id="{2B7D070F-9A23-5BC8-048F-7F65E5150AC8}"/>
              </a:ext>
            </a:extLst>
          </p:cNvPr>
          <p:cNvSpPr/>
          <p:nvPr userDrawn="1"/>
        </p:nvSpPr>
        <p:spPr>
          <a:xfrm>
            <a:off x="0" y="1564"/>
            <a:ext cx="12192002" cy="1402435"/>
          </a:xfrm>
          <a:prstGeom prst="rect">
            <a:avLst/>
          </a:prstGeom>
          <a:solidFill>
            <a:srgbClr val="79BB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9BB42"/>
              </a:solidFill>
            </a:endParaRPr>
          </a:p>
        </p:txBody>
      </p:sp>
      <p:pic>
        <p:nvPicPr>
          <p:cNvPr id="3" name="Picture 2">
            <a:extLst>
              <a:ext uri="{FF2B5EF4-FFF2-40B4-BE49-F238E27FC236}">
                <a16:creationId xmlns:a16="http://schemas.microsoft.com/office/drawing/2014/main" id="{B5F81952-F989-724F-FA13-34F7D84C9825}"/>
              </a:ext>
            </a:extLst>
          </p:cNvPr>
          <p:cNvPicPr>
            <a:picLocks noChangeAspect="1"/>
          </p:cNvPicPr>
          <p:nvPr userDrawn="1"/>
        </p:nvPicPr>
        <p:blipFill>
          <a:blip r:embed="rId2"/>
          <a:stretch>
            <a:fillRect/>
          </a:stretch>
        </p:blipFill>
        <p:spPr>
          <a:xfrm>
            <a:off x="10940494" y="580739"/>
            <a:ext cx="827181" cy="496309"/>
          </a:xfrm>
          <a:prstGeom prst="rect">
            <a:avLst/>
          </a:prstGeom>
        </p:spPr>
      </p:pic>
      <p:sp>
        <p:nvSpPr>
          <p:cNvPr id="4" name="TextBox 3">
            <a:extLst>
              <a:ext uri="{FF2B5EF4-FFF2-40B4-BE49-F238E27FC236}">
                <a16:creationId xmlns:a16="http://schemas.microsoft.com/office/drawing/2014/main" id="{611A6633-5299-11E9-5A6E-155D112D7316}"/>
              </a:ext>
            </a:extLst>
          </p:cNvPr>
          <p:cNvSpPr txBox="1"/>
          <p:nvPr userDrawn="1"/>
        </p:nvSpPr>
        <p:spPr>
          <a:xfrm>
            <a:off x="200234" y="6450797"/>
            <a:ext cx="7141664" cy="261610"/>
          </a:xfrm>
          <a:prstGeom prst="rect">
            <a:avLst/>
          </a:prstGeom>
          <a:noFill/>
        </p:spPr>
        <p:txBody>
          <a:bodyPr wrap="square" lIns="91440" tIns="45720" rIns="91440" bIns="45720" rtlCol="0" anchor="t">
            <a:spAutoFit/>
          </a:bodyPr>
          <a:lstStyle/>
          <a:p>
            <a:r>
              <a:rPr lang="en-US" sz="1100" dirty="0">
                <a:solidFill>
                  <a:srgbClr val="79BB42"/>
                </a:solidFill>
                <a:latin typeface="Impact"/>
              </a:rPr>
              <a:t>GAME ON: GAMBLING: A YOUTH HEALTH ISSUE</a:t>
            </a:r>
            <a:endParaRPr lang="en-US" sz="1100" dirty="0">
              <a:solidFill>
                <a:srgbClr val="79BB42"/>
              </a:solidFill>
              <a:latin typeface="Impact" panose="020B0806030902050204" pitchFamily="34" charset="0"/>
            </a:endParaRPr>
          </a:p>
        </p:txBody>
      </p:sp>
      <p:sp>
        <p:nvSpPr>
          <p:cNvPr id="5" name="Title 1">
            <a:extLst>
              <a:ext uri="{FF2B5EF4-FFF2-40B4-BE49-F238E27FC236}">
                <a16:creationId xmlns:a16="http://schemas.microsoft.com/office/drawing/2014/main" id="{8E6410E3-FEE0-CF0B-6AAC-E95417691AED}"/>
              </a:ext>
            </a:extLst>
          </p:cNvPr>
          <p:cNvSpPr txBox="1">
            <a:spLocks/>
          </p:cNvSpPr>
          <p:nvPr userDrawn="1"/>
        </p:nvSpPr>
        <p:spPr>
          <a:xfrm>
            <a:off x="720002" y="359999"/>
            <a:ext cx="10800000" cy="1044000"/>
          </a:xfrm>
          <a:prstGeom prst="rect">
            <a:avLst/>
          </a:prstGeom>
          <a:noFill/>
          <a:ln w="38100">
            <a:noFill/>
            <a:miter lim="800000"/>
          </a:ln>
        </p:spPr>
        <p:txBody>
          <a:bodyPr vert="horz" lIns="91440" tIns="45720" rIns="91440" bIns="45720" rtlCol="0" anchor="ctr">
            <a:normAutofit/>
          </a:bodyPr>
          <a:lstStyle>
            <a:defPPr marR="0" lvl="0" algn="l" rtl="0">
              <a:lnSpc>
                <a:spcPct val="100000"/>
              </a:lnSpc>
              <a:spcBef>
                <a:spcPts val="0"/>
              </a:spcBef>
              <a:spcAft>
                <a:spcPts val="0"/>
              </a:spcAft>
              <a:defRPr lang="en-US"/>
            </a:defPPr>
            <a:lvl1pPr marR="0" lvl="0" algn="l" rtl="0">
              <a:lnSpc>
                <a:spcPct val="90000"/>
              </a:lnSpc>
              <a:spcBef>
                <a:spcPct val="0"/>
              </a:spcBef>
              <a:spcAft>
                <a:spcPts val="0"/>
              </a:spcAft>
              <a:buClr>
                <a:srgbClr val="000000"/>
              </a:buClr>
              <a:buFont typeface="Arial"/>
              <a:buNone/>
              <a:defRPr sz="5000" b="0" i="0" u="none" strike="noStrike" cap="none">
                <a:solidFill>
                  <a:schemeClr val="bg1"/>
                </a:solidFill>
                <a:latin typeface="Impact" panose="020B0806030902050204" pitchFamily="34" charset="0"/>
                <a:ea typeface="+mj-ea"/>
                <a:cs typeface="Calibri" panose="020F050202020403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5"/>
        <p:cNvGrpSpPr/>
        <p:nvPr/>
      </p:nvGrpSpPr>
      <p:grpSpPr>
        <a:xfrm>
          <a:off x="0" y="0"/>
          <a:ext cx="0" cy="0"/>
          <a:chOff x="0" y="0"/>
          <a:chExt cx="0" cy="0"/>
        </a:xfrm>
      </p:grpSpPr>
      <p:sp>
        <p:nvSpPr>
          <p:cNvPr id="46" name="Google Shape;46;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AU"/>
              <a:t>‹#›</a:t>
            </a:fld>
            <a:endParaRPr/>
          </a:p>
        </p:txBody>
      </p:sp>
      <p:sp>
        <p:nvSpPr>
          <p:cNvPr id="2" name="Rectangle 1">
            <a:extLst>
              <a:ext uri="{FF2B5EF4-FFF2-40B4-BE49-F238E27FC236}">
                <a16:creationId xmlns:a16="http://schemas.microsoft.com/office/drawing/2014/main" id="{FF45613B-D2B8-B461-E1EE-55483A121533}"/>
              </a:ext>
            </a:extLst>
          </p:cNvPr>
          <p:cNvSpPr/>
          <p:nvPr userDrawn="1"/>
        </p:nvSpPr>
        <p:spPr>
          <a:xfrm>
            <a:off x="0" y="1564"/>
            <a:ext cx="12192002" cy="1402435"/>
          </a:xfrm>
          <a:prstGeom prst="rect">
            <a:avLst/>
          </a:prstGeom>
          <a:solidFill>
            <a:srgbClr val="79BB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9BB42"/>
              </a:solidFill>
            </a:endParaRPr>
          </a:p>
        </p:txBody>
      </p:sp>
      <p:pic>
        <p:nvPicPr>
          <p:cNvPr id="3" name="Picture 2">
            <a:extLst>
              <a:ext uri="{FF2B5EF4-FFF2-40B4-BE49-F238E27FC236}">
                <a16:creationId xmlns:a16="http://schemas.microsoft.com/office/drawing/2014/main" id="{F11E748A-56A3-BFBE-6280-28C5357EC612}"/>
              </a:ext>
            </a:extLst>
          </p:cNvPr>
          <p:cNvPicPr>
            <a:picLocks noChangeAspect="1"/>
          </p:cNvPicPr>
          <p:nvPr userDrawn="1"/>
        </p:nvPicPr>
        <p:blipFill>
          <a:blip r:embed="rId2"/>
          <a:stretch>
            <a:fillRect/>
          </a:stretch>
        </p:blipFill>
        <p:spPr>
          <a:xfrm>
            <a:off x="10695580" y="4733717"/>
            <a:ext cx="1079500" cy="647700"/>
          </a:xfrm>
          <a:prstGeom prst="rect">
            <a:avLst/>
          </a:prstGeom>
        </p:spPr>
      </p:pic>
      <p:pic>
        <p:nvPicPr>
          <p:cNvPr id="4" name="Picture 3" descr="A green and white logo&#10;&#10;AI-generated content may be incorrect.">
            <a:extLst>
              <a:ext uri="{FF2B5EF4-FFF2-40B4-BE49-F238E27FC236}">
                <a16:creationId xmlns:a16="http://schemas.microsoft.com/office/drawing/2014/main" id="{3B07B37A-BD8F-F8D6-B1BD-F0BA9D6BF85D}"/>
              </a:ext>
            </a:extLst>
          </p:cNvPr>
          <p:cNvPicPr>
            <a:picLocks noChangeAspect="1"/>
          </p:cNvPicPr>
          <p:nvPr userDrawn="1"/>
        </p:nvPicPr>
        <p:blipFill>
          <a:blip r:embed="rId3"/>
          <a:srcRect r="-549" b="1754"/>
          <a:stretch>
            <a:fillRect/>
          </a:stretch>
        </p:blipFill>
        <p:spPr>
          <a:xfrm>
            <a:off x="10044748" y="6024562"/>
            <a:ext cx="1886734" cy="589548"/>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29"/>
        <p:cNvGrpSpPr/>
        <p:nvPr/>
      </p:nvGrpSpPr>
      <p:grpSpPr>
        <a:xfrm>
          <a:off x="0" y="0"/>
          <a:ext cx="0" cy="0"/>
          <a:chOff x="0" y="0"/>
          <a:chExt cx="0" cy="0"/>
        </a:xfrm>
      </p:grpSpPr>
      <p:sp>
        <p:nvSpPr>
          <p:cNvPr id="30" name="Google Shape;30;p1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13"/>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13"/>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36"/>
        <p:cNvGrpSpPr/>
        <p:nvPr/>
      </p:nvGrpSpPr>
      <p:grpSpPr>
        <a:xfrm>
          <a:off x="0" y="0"/>
          <a:ext cx="0" cy="0"/>
          <a:chOff x="0" y="0"/>
          <a:chExt cx="0" cy="0"/>
        </a:xfrm>
      </p:grpSpPr>
      <p:sp>
        <p:nvSpPr>
          <p:cNvPr id="37" name="Google Shape;37;p14"/>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14"/>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9" name="Google Shape;39;p14"/>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14"/>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1" name="Google Shape;41;p14"/>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0"/>
        <p:cNvGrpSpPr/>
        <p:nvPr/>
      </p:nvGrpSpPr>
      <p:grpSpPr>
        <a:xfrm>
          <a:off x="0" y="0"/>
          <a:ext cx="0" cy="0"/>
          <a:chOff x="0" y="0"/>
          <a:chExt cx="0" cy="0"/>
        </a:xfrm>
      </p:grpSpPr>
      <p:sp>
        <p:nvSpPr>
          <p:cNvPr id="51" name="Google Shape;51;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54"/>
        <p:cNvGrpSpPr/>
        <p:nvPr/>
      </p:nvGrpSpPr>
      <p:grpSpPr>
        <a:xfrm>
          <a:off x="0" y="0"/>
          <a:ext cx="0" cy="0"/>
          <a:chOff x="0" y="0"/>
          <a:chExt cx="0" cy="0"/>
        </a:xfrm>
      </p:grpSpPr>
      <p:sp>
        <p:nvSpPr>
          <p:cNvPr id="55" name="Google Shape;55;p17"/>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17"/>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17"/>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61"/>
        <p:cNvGrpSpPr/>
        <p:nvPr/>
      </p:nvGrpSpPr>
      <p:grpSpPr>
        <a:xfrm>
          <a:off x="0" y="0"/>
          <a:ext cx="0" cy="0"/>
          <a:chOff x="0" y="0"/>
          <a:chExt cx="0" cy="0"/>
        </a:xfrm>
      </p:grpSpPr>
      <p:sp>
        <p:nvSpPr>
          <p:cNvPr id="62" name="Google Shape;62;p18"/>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18"/>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4" name="Google Shape;64;p18"/>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AU"/>
              <a:t>‹#›</a:t>
            </a:fld>
            <a:endParaRPr/>
          </a:p>
        </p:txBody>
      </p:sp>
      <p:sp>
        <p:nvSpPr>
          <p:cNvPr id="3" name="TextBox 2">
            <a:extLst>
              <a:ext uri="{FF2B5EF4-FFF2-40B4-BE49-F238E27FC236}">
                <a16:creationId xmlns:a16="http://schemas.microsoft.com/office/drawing/2014/main" id="{23BA889A-A736-B61C-52C4-F312FF91A0AB}"/>
              </a:ext>
            </a:extLst>
          </p:cNvPr>
          <p:cNvSpPr txBox="1"/>
          <p:nvPr>
            <p:extLst>
              <p:ext uri="{1162E1C5-73C7-4A58-AE30-91384D911F3F}">
                <p184:classification xmlns:p184="http://schemas.microsoft.com/office/powerpoint/2018/4/main" val="ftr"/>
              </p:ext>
            </p:extLst>
          </p:nvPr>
        </p:nvSpPr>
        <p:spPr>
          <a:xfrm>
            <a:off x="5768975" y="6642100"/>
            <a:ext cx="696913" cy="152400"/>
          </a:xfrm>
          <a:prstGeom prst="rect">
            <a:avLst/>
          </a:prstGeom>
        </p:spPr>
        <p:txBody>
          <a:bodyPr horzOverflow="overflow" lIns="0" tIns="0" rIns="0" bIns="0">
            <a:spAutoFit/>
          </a:bodyPr>
          <a:lstStyle/>
          <a:p>
            <a:pPr algn="l"/>
            <a:r>
              <a:rPr lang="en-US" sz="1000">
                <a:solidFill>
                  <a:srgbClr val="000000">
                    <a:alpha val="50000"/>
                  </a:srgbClr>
                </a:solidFill>
                <a:latin typeface="Arial Black" panose="020B0A04020102020204" pitchFamily="34" charset="0"/>
              </a:rPr>
              <a:t>OFFICIAL</a:t>
            </a: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2" r:id="rId5"/>
    <p:sldLayoutId id="2147483653"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hyperlink" Target="https://beaheadofthegame.vic.gov.au/young-people/#what-is-gambling" TargetMode="External"/><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emf"/></Relationships>
</file>

<file path=ppt/slides/_rels/slide11.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15.emf"/><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14.emf"/><Relationship Id="rId5" Type="http://schemas.openxmlformats.org/officeDocument/2006/relationships/image" Target="../media/image13.emf"/><Relationship Id="rId4" Type="http://schemas.openxmlformats.org/officeDocument/2006/relationships/image" Target="../media/image12.emf"/></Relationships>
</file>

<file path=ppt/slides/_rels/slide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hyperlink" Target="https://beaheadofthegame.vic.gov.au/documents/1446/SP0067_ASSAD_infographic_factsheet_2025_V2_ErD9h2e.pdf" TargetMode="Externa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hyperlink" Target="https://beaheadofthegame.vic.gov.au/documents/1446/SP0067_ASSAD_infographic_factsheet_2025_V2_ErD9h2e.pdf" TargetMode="Externa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hyperlink" Target="https://files.justice.vic.gov.au/2024-09/Victorian_population_gambling_and_health_study_2023-Final_report.pdf" TargetMode="Externa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hyperlink" Target="https://files.justice.vic.gov.au/2024-09/Victorian_population_gambling_and_health_study_2023-Final_report.pdf" TargetMode="Externa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hyperlink" Target="https://www.health.vic.gov.au/prevention-and-promotion/gambling-harm-prevention-and-response-in-victoria"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emf"/></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hyperlink" Target="https://files.justice.vic.gov.au/2024-09/Victorian_population_gambling_and_health_study_2023-Final_report.pdf" TargetMode="External"/><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7.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hyperlink" Target="https://files.justice.vic.gov.au/2024-09/Victorian_population_gambling_and_health_study_2023-Final_report.pdf" TargetMode="External"/><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hyperlink" Target="https://www.polleverywhere.com/word-cloud" TargetMode="External"/><Relationship Id="rId4" Type="http://schemas.openxmlformats.org/officeDocument/2006/relationships/image" Target="../media/image1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pic>
        <p:nvPicPr>
          <p:cNvPr id="15" name="Picture 14">
            <a:extLst>
              <a:ext uri="{FF2B5EF4-FFF2-40B4-BE49-F238E27FC236}">
                <a16:creationId xmlns:a16="http://schemas.microsoft.com/office/drawing/2014/main" id="{01D7E2AE-1FC8-9447-82A2-94E6959DC5B6}"/>
              </a:ext>
            </a:extLst>
          </p:cNvPr>
          <p:cNvPicPr>
            <a:picLocks noChangeAspect="1"/>
          </p:cNvPicPr>
          <p:nvPr/>
        </p:nvPicPr>
        <p:blipFill rotWithShape="1">
          <a:blip r:embed="rId3"/>
          <a:srcRect t="16778" b="22873"/>
          <a:stretch>
            <a:fillRect/>
          </a:stretch>
        </p:blipFill>
        <p:spPr>
          <a:xfrm>
            <a:off x="-2" y="1363211"/>
            <a:ext cx="12192000" cy="4903365"/>
          </a:xfrm>
          <a:prstGeom prst="rect">
            <a:avLst/>
          </a:prstGeom>
        </p:spPr>
      </p:pic>
      <p:sp>
        <p:nvSpPr>
          <p:cNvPr id="10" name="Rectangle 9">
            <a:extLst>
              <a:ext uri="{FF2B5EF4-FFF2-40B4-BE49-F238E27FC236}">
                <a16:creationId xmlns:a16="http://schemas.microsoft.com/office/drawing/2014/main" id="{8F349C5D-DFC1-E340-A301-AD7E1CAD2E07}"/>
              </a:ext>
            </a:extLst>
          </p:cNvPr>
          <p:cNvSpPr/>
          <p:nvPr/>
        </p:nvSpPr>
        <p:spPr>
          <a:xfrm>
            <a:off x="0" y="4116839"/>
            <a:ext cx="12192002" cy="27411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rtlCol="0" anchor="ctr"/>
          <a:lstStyle/>
          <a:p>
            <a:pPr algn="ctr"/>
            <a:endParaRPr lang="en-US"/>
          </a:p>
        </p:txBody>
      </p:sp>
      <p:sp>
        <p:nvSpPr>
          <p:cNvPr id="11" name="Title 1">
            <a:extLst>
              <a:ext uri="{FF2B5EF4-FFF2-40B4-BE49-F238E27FC236}">
                <a16:creationId xmlns:a16="http://schemas.microsoft.com/office/drawing/2014/main" id="{F385635F-540B-D246-B1DC-1B5EEDEFC4E6}"/>
              </a:ext>
            </a:extLst>
          </p:cNvPr>
          <p:cNvSpPr txBox="1">
            <a:spLocks/>
          </p:cNvSpPr>
          <p:nvPr/>
        </p:nvSpPr>
        <p:spPr>
          <a:xfrm>
            <a:off x="275500" y="4663072"/>
            <a:ext cx="10800000" cy="949091"/>
          </a:xfrm>
          <a:prstGeom prst="rect">
            <a:avLst/>
          </a:prstGeom>
          <a:noFill/>
          <a:ln w="38100">
            <a:noFill/>
            <a:miter lim="800000"/>
          </a:ln>
        </p:spPr>
        <p:txBody>
          <a:bodyPr vert="horz" lIns="91440" tIns="45720" rIns="91440" bIns="45720" rtlCol="0" anchor="ctr">
            <a:noAutofit/>
          </a:bodyPr>
          <a:lstStyle>
            <a:defPPr>
              <a:defRPr lang="en-US"/>
            </a:defPPr>
            <a:lvl1pPr>
              <a:lnSpc>
                <a:spcPct val="90000"/>
              </a:lnSpc>
              <a:spcBef>
                <a:spcPct val="0"/>
              </a:spcBef>
              <a:buNone/>
              <a:defRPr sz="5000">
                <a:solidFill>
                  <a:schemeClr val="bg1"/>
                </a:solidFill>
                <a:latin typeface="Impact" panose="020B0806030902050204" pitchFamily="34" charset="0"/>
                <a:ea typeface="+mj-ea"/>
                <a:cs typeface="Calibri" panose="020F0502020204030204" pitchFamily="34" charset="0"/>
              </a:defRPr>
            </a:lvl1pPr>
          </a:lstStyle>
          <a:p>
            <a:r>
              <a:rPr lang="en-US" sz="5600" dirty="0">
                <a:solidFill>
                  <a:srgbClr val="79BB42"/>
                </a:solidFill>
              </a:rPr>
              <a:t>Who’s gambling and gaming?</a:t>
            </a:r>
          </a:p>
        </p:txBody>
      </p:sp>
      <p:sp>
        <p:nvSpPr>
          <p:cNvPr id="84" name="Google Shape;84;p1"/>
          <p:cNvSpPr txBox="1">
            <a:spLocks noGrp="1"/>
          </p:cNvSpPr>
          <p:nvPr>
            <p:ph type="title"/>
          </p:nvPr>
        </p:nvSpPr>
        <p:spPr>
          <a:xfrm>
            <a:off x="275500" y="3255132"/>
            <a:ext cx="10515600" cy="1325563"/>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dk1"/>
              </a:buClr>
              <a:buSzPts val="6000"/>
              <a:buFont typeface="Calibri"/>
              <a:buNone/>
            </a:pPr>
            <a:r>
              <a:rPr lang="en-AU" sz="2000" spc="300" dirty="0">
                <a:solidFill>
                  <a:srgbClr val="79BB42"/>
                </a:solidFill>
                <a:latin typeface="Arial" panose="020B0604020202020204" pitchFamily="34" charset="0"/>
                <a:cs typeface="Arial" panose="020B0604020202020204" pitchFamily="34" charset="0"/>
              </a:rPr>
              <a:t>LESSON 1:</a:t>
            </a:r>
            <a:endParaRPr sz="2000" spc="300" dirty="0">
              <a:solidFill>
                <a:srgbClr val="79BB42"/>
              </a:solidFill>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9F3E12B4-92AC-B64B-AE48-D8DEB0BBC6B5}"/>
              </a:ext>
            </a:extLst>
          </p:cNvPr>
          <p:cNvPicPr>
            <a:picLocks noChangeAspect="1"/>
          </p:cNvPicPr>
          <p:nvPr/>
        </p:nvPicPr>
        <p:blipFill>
          <a:blip r:embed="rId4"/>
          <a:stretch>
            <a:fillRect/>
          </a:stretch>
        </p:blipFill>
        <p:spPr>
          <a:xfrm>
            <a:off x="10695580" y="4733717"/>
            <a:ext cx="1079500" cy="647700"/>
          </a:xfrm>
          <a:prstGeom prst="rect">
            <a:avLst/>
          </a:prstGeom>
        </p:spPr>
      </p:pic>
      <p:sp>
        <p:nvSpPr>
          <p:cNvPr id="3" name="Rectangle 2">
            <a:extLst>
              <a:ext uri="{FF2B5EF4-FFF2-40B4-BE49-F238E27FC236}">
                <a16:creationId xmlns:a16="http://schemas.microsoft.com/office/drawing/2014/main" id="{F3362502-146A-1244-AF6E-C5957DC24E13}"/>
              </a:ext>
            </a:extLst>
          </p:cNvPr>
          <p:cNvSpPr/>
          <p:nvPr/>
        </p:nvSpPr>
        <p:spPr>
          <a:xfrm>
            <a:off x="296124" y="293857"/>
            <a:ext cx="9489633" cy="707886"/>
          </a:xfrm>
          <a:prstGeom prst="rect">
            <a:avLst/>
          </a:prstGeom>
        </p:spPr>
        <p:txBody>
          <a:bodyPr wrap="square" lIns="91440" tIns="45720" rIns="91440" bIns="45720" anchor="t">
            <a:spAutoFit/>
          </a:bodyPr>
          <a:lstStyle/>
          <a:p>
            <a:r>
              <a:rPr lang="en-US" sz="4000" dirty="0">
                <a:solidFill>
                  <a:schemeClr val="bg1"/>
                </a:solidFill>
                <a:latin typeface="Impact"/>
              </a:rPr>
              <a:t>GAME ON. GAMBLING: A YOUTH HEALTH ISSUE</a:t>
            </a:r>
          </a:p>
        </p:txBody>
      </p:sp>
      <p:pic>
        <p:nvPicPr>
          <p:cNvPr id="4" name="Picture 3">
            <a:extLst>
              <a:ext uri="{FF2B5EF4-FFF2-40B4-BE49-F238E27FC236}">
                <a16:creationId xmlns:a16="http://schemas.microsoft.com/office/drawing/2014/main" id="{A499D721-4C65-BD1A-70C6-06B84788B3B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177007" y="5756632"/>
            <a:ext cx="1945885" cy="83300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9" name="Google Shape;95;gc13b192bbe_0_0">
            <a:extLst>
              <a:ext uri="{FF2B5EF4-FFF2-40B4-BE49-F238E27FC236}">
                <a16:creationId xmlns:a16="http://schemas.microsoft.com/office/drawing/2014/main" id="{55D6C94B-4C41-FD44-A7C9-C9AB861FA7F7}"/>
              </a:ext>
            </a:extLst>
          </p:cNvPr>
          <p:cNvSpPr txBox="1">
            <a:spLocks/>
          </p:cNvSpPr>
          <p:nvPr/>
        </p:nvSpPr>
        <p:spPr>
          <a:xfrm>
            <a:off x="656034" y="2036654"/>
            <a:ext cx="10804432" cy="2697196"/>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r>
              <a:rPr lang="en-AU" sz="1800" dirty="0">
                <a:latin typeface="Arial"/>
                <a:cs typeface="Arial"/>
              </a:rPr>
              <a:t>Gambling is risking anything of value (usually money) on the outcome of an event involving chance when the probability of winning or losing is uncertain.</a:t>
            </a:r>
            <a:endParaRPr lang="en-US" sz="1800" dirty="0">
              <a:latin typeface="Arial"/>
              <a:cs typeface="Arial"/>
            </a:endParaRPr>
          </a:p>
          <a:p>
            <a:r>
              <a:rPr lang="en-AU" sz="1800" dirty="0">
                <a:latin typeface="Arial"/>
                <a:cs typeface="Arial"/>
              </a:rPr>
              <a:t>There is always uncertainty when you gamble. The outcome is out of your control, and you can never be sure you will win.</a:t>
            </a:r>
          </a:p>
          <a:p>
            <a:r>
              <a:rPr lang="en-AU" sz="1800" dirty="0">
                <a:latin typeface="Arial"/>
                <a:cs typeface="Arial"/>
              </a:rPr>
              <a:t>In Australia, gambling is illegal for people under 18-years-of-age.</a:t>
            </a:r>
          </a:p>
          <a:p>
            <a:r>
              <a:rPr lang="en-AU" sz="1800" dirty="0">
                <a:latin typeface="Arial"/>
                <a:cs typeface="Arial"/>
              </a:rPr>
              <a:t>Many gambling products are designed to keep people gambling and lose more than they win.</a:t>
            </a:r>
          </a:p>
        </p:txBody>
      </p:sp>
      <p:sp>
        <p:nvSpPr>
          <p:cNvPr id="10" name="Rectangle 9">
            <a:extLst>
              <a:ext uri="{FF2B5EF4-FFF2-40B4-BE49-F238E27FC236}">
                <a16:creationId xmlns:a16="http://schemas.microsoft.com/office/drawing/2014/main" id="{13A81929-F5EB-B34E-9829-5A0F1EB345F5}"/>
              </a:ext>
            </a:extLst>
          </p:cNvPr>
          <p:cNvSpPr/>
          <p:nvPr/>
        </p:nvSpPr>
        <p:spPr>
          <a:xfrm>
            <a:off x="-249242" y="6131095"/>
            <a:ext cx="3793696" cy="215444"/>
          </a:xfrm>
          <a:prstGeom prst="rect">
            <a:avLst/>
          </a:prstGeom>
        </p:spPr>
        <p:txBody>
          <a:bodyPr wrap="square">
            <a:spAutoFit/>
          </a:bodyPr>
          <a:lstStyle/>
          <a:p>
            <a:pPr marL="457200" lvl="0">
              <a:buSzPts val="1800"/>
            </a:pPr>
            <a:r>
              <a:rPr lang="en-AU" sz="800" dirty="0">
                <a:solidFill>
                  <a:srgbClr val="595A59"/>
                </a:solidFill>
              </a:rPr>
              <a:t>Source: </a:t>
            </a:r>
            <a:r>
              <a:rPr lang="en-AU" sz="800" dirty="0">
                <a:solidFill>
                  <a:srgbClr val="595A59"/>
                </a:solidFill>
                <a:hlinkClick r:id="rId3"/>
              </a:rPr>
              <a:t>Be Ahead of the Game</a:t>
            </a:r>
            <a:endParaRPr lang="en-AU" sz="800" u="sng" dirty="0">
              <a:solidFill>
                <a:srgbClr val="595A59"/>
              </a:solidFill>
            </a:endParaRPr>
          </a:p>
        </p:txBody>
      </p:sp>
      <p:sp>
        <p:nvSpPr>
          <p:cNvPr id="12" name="Title 1">
            <a:extLst>
              <a:ext uri="{FF2B5EF4-FFF2-40B4-BE49-F238E27FC236}">
                <a16:creationId xmlns:a16="http://schemas.microsoft.com/office/drawing/2014/main" id="{22048319-CE00-4D4D-A260-24926A840651}"/>
              </a:ext>
            </a:extLst>
          </p:cNvPr>
          <p:cNvSpPr txBox="1">
            <a:spLocks/>
          </p:cNvSpPr>
          <p:nvPr/>
        </p:nvSpPr>
        <p:spPr>
          <a:xfrm>
            <a:off x="720002" y="358435"/>
            <a:ext cx="10800000" cy="1044000"/>
          </a:xfrm>
          <a:prstGeom prst="rect">
            <a:avLst/>
          </a:prstGeom>
          <a:noFill/>
          <a:ln w="38100">
            <a:noFill/>
            <a:miter lim="800000"/>
          </a:ln>
        </p:spPr>
        <p:txBody>
          <a:bodyPr vert="horz" lIns="91440" tIns="45720" rIns="91440" bIns="45720" rtlCol="0" anchor="ctr">
            <a:normAutofit/>
          </a:bodyPr>
          <a:lstStyle>
            <a:defPPr>
              <a:defRPr lang="en-US"/>
            </a:defPPr>
            <a:lvl1pPr>
              <a:lnSpc>
                <a:spcPct val="90000"/>
              </a:lnSpc>
              <a:spcBef>
                <a:spcPct val="0"/>
              </a:spcBef>
              <a:buNone/>
              <a:defRPr sz="5000">
                <a:solidFill>
                  <a:schemeClr val="bg1"/>
                </a:solidFill>
                <a:latin typeface="Impact" panose="020B0806030902050204" pitchFamily="34" charset="0"/>
                <a:ea typeface="+mj-ea"/>
                <a:cs typeface="Calibri" panose="020F0502020204030204" pitchFamily="34" charset="0"/>
              </a:defRPr>
            </a:lvl1pPr>
          </a:lstStyle>
          <a:p>
            <a:r>
              <a:rPr lang="en-US" sz="4000" dirty="0"/>
              <a:t>What is gambling?</a:t>
            </a:r>
          </a:p>
        </p:txBody>
      </p:sp>
      <p:pic>
        <p:nvPicPr>
          <p:cNvPr id="13" name="Picture 12">
            <a:extLst>
              <a:ext uri="{FF2B5EF4-FFF2-40B4-BE49-F238E27FC236}">
                <a16:creationId xmlns:a16="http://schemas.microsoft.com/office/drawing/2014/main" id="{8FDDE422-7543-3A4D-BB81-72751C57A1D9}"/>
              </a:ext>
            </a:extLst>
          </p:cNvPr>
          <p:cNvPicPr>
            <a:picLocks noChangeAspect="1"/>
          </p:cNvPicPr>
          <p:nvPr/>
        </p:nvPicPr>
        <p:blipFill>
          <a:blip r:embed="rId4"/>
          <a:stretch>
            <a:fillRect/>
          </a:stretch>
        </p:blipFill>
        <p:spPr>
          <a:xfrm>
            <a:off x="10940494" y="580739"/>
            <a:ext cx="827181" cy="496309"/>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3" name="Google Shape;143;p5"/>
          <p:cNvSpPr txBox="1">
            <a:spLocks noGrp="1"/>
          </p:cNvSpPr>
          <p:nvPr>
            <p:ph type="body" idx="4294967295"/>
          </p:nvPr>
        </p:nvSpPr>
        <p:spPr>
          <a:xfrm>
            <a:off x="645538" y="1821535"/>
            <a:ext cx="9833485" cy="4010147"/>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2000"/>
              </a:spcAft>
              <a:buClr>
                <a:schemeClr val="dk1"/>
              </a:buClr>
              <a:buSzPts val="1100"/>
              <a:buNone/>
            </a:pPr>
            <a:r>
              <a:rPr lang="en-US" sz="1800" dirty="0">
                <a:latin typeface="Arial"/>
                <a:cs typeface="Arial"/>
              </a:rPr>
              <a:t>Draw or describe in words the type of person you think is:</a:t>
            </a:r>
          </a:p>
          <a:p>
            <a:pPr indent="-457200">
              <a:lnSpc>
                <a:spcPct val="100000"/>
              </a:lnSpc>
              <a:spcBef>
                <a:spcPts val="0"/>
              </a:spcBef>
              <a:spcAft>
                <a:spcPts val="1600"/>
              </a:spcAft>
              <a:buClr>
                <a:schemeClr val="tx1"/>
              </a:buClr>
              <a:buSzPct val="100000"/>
              <a:buFont typeface="Arial" panose="020B0604020202020204" pitchFamily="34" charset="0"/>
              <a:buChar char="•"/>
            </a:pPr>
            <a:r>
              <a:rPr lang="en-US" sz="1800" dirty="0">
                <a:solidFill>
                  <a:schemeClr val="tx1"/>
                </a:solidFill>
                <a:latin typeface="Arial"/>
                <a:cs typeface="Arial"/>
              </a:rPr>
              <a:t>May gamble (age, gender, work status) </a:t>
            </a:r>
          </a:p>
          <a:p>
            <a:pPr marL="0" indent="0">
              <a:lnSpc>
                <a:spcPct val="100000"/>
              </a:lnSpc>
              <a:spcBef>
                <a:spcPts val="0"/>
              </a:spcBef>
              <a:spcAft>
                <a:spcPts val="1600"/>
              </a:spcAft>
              <a:buClr>
                <a:schemeClr val="tx1"/>
              </a:buClr>
              <a:buSzPct val="100000"/>
              <a:buNone/>
            </a:pPr>
            <a:endParaRPr lang="en-US" sz="1800" dirty="0">
              <a:solidFill>
                <a:schemeClr val="tx1"/>
              </a:solidFill>
              <a:latin typeface="Arial"/>
              <a:cs typeface="Arial"/>
            </a:endParaRPr>
          </a:p>
          <a:p>
            <a:pPr marL="0" indent="0">
              <a:lnSpc>
                <a:spcPct val="100000"/>
              </a:lnSpc>
              <a:spcBef>
                <a:spcPts val="0"/>
              </a:spcBef>
              <a:spcAft>
                <a:spcPts val="1600"/>
              </a:spcAft>
              <a:buClr>
                <a:schemeClr val="tx1"/>
              </a:buClr>
              <a:buSzPct val="100000"/>
              <a:buNone/>
            </a:pPr>
            <a:r>
              <a:rPr lang="en-US" sz="1800" dirty="0">
                <a:solidFill>
                  <a:schemeClr val="tx1"/>
                </a:solidFill>
                <a:latin typeface="Arial"/>
                <a:cs typeface="Arial"/>
              </a:rPr>
              <a:t>Using the person you have identified:</a:t>
            </a:r>
          </a:p>
          <a:p>
            <a:pPr indent="-457200">
              <a:lnSpc>
                <a:spcPct val="100000"/>
              </a:lnSpc>
              <a:spcBef>
                <a:spcPts val="0"/>
              </a:spcBef>
              <a:spcAft>
                <a:spcPts val="1600"/>
              </a:spcAft>
              <a:buClr>
                <a:schemeClr val="tx1"/>
              </a:buClr>
              <a:buSzPct val="100000"/>
              <a:buFont typeface="Arial" panose="020B0604020202020204" pitchFamily="34" charset="0"/>
              <a:buChar char="•"/>
            </a:pPr>
            <a:r>
              <a:rPr lang="en-US" sz="1800" dirty="0">
                <a:solidFill>
                  <a:schemeClr val="tx1"/>
                </a:solidFill>
                <a:latin typeface="Arial"/>
                <a:cs typeface="Arial"/>
              </a:rPr>
              <a:t>What do you think they will gamble on?</a:t>
            </a:r>
          </a:p>
          <a:p>
            <a:pPr lvl="0" indent="-457200">
              <a:lnSpc>
                <a:spcPct val="100000"/>
              </a:lnSpc>
              <a:spcBef>
                <a:spcPts val="0"/>
              </a:spcBef>
              <a:spcAft>
                <a:spcPts val="1600"/>
              </a:spcAft>
              <a:buClr>
                <a:schemeClr val="tx1"/>
              </a:buClr>
              <a:buSzPct val="100000"/>
              <a:buFont typeface="Arial" panose="020B0604020202020204" pitchFamily="34" charset="0"/>
              <a:buChar char="•"/>
            </a:pPr>
            <a:r>
              <a:rPr lang="en-US" sz="1800" dirty="0">
                <a:solidFill>
                  <a:schemeClr val="tx1"/>
                </a:solidFill>
                <a:latin typeface="Arial"/>
                <a:cs typeface="Arial"/>
              </a:rPr>
              <a:t>Where will they gamble?</a:t>
            </a:r>
          </a:p>
        </p:txBody>
      </p:sp>
      <p:sp>
        <p:nvSpPr>
          <p:cNvPr id="9" name="Title 1">
            <a:extLst>
              <a:ext uri="{FF2B5EF4-FFF2-40B4-BE49-F238E27FC236}">
                <a16:creationId xmlns:a16="http://schemas.microsoft.com/office/drawing/2014/main" id="{0AAA786F-3CA1-5A4F-9B7A-79D75FC47CE2}"/>
              </a:ext>
            </a:extLst>
          </p:cNvPr>
          <p:cNvSpPr txBox="1">
            <a:spLocks/>
          </p:cNvSpPr>
          <p:nvPr/>
        </p:nvSpPr>
        <p:spPr>
          <a:xfrm>
            <a:off x="720002" y="358435"/>
            <a:ext cx="10800000" cy="1044000"/>
          </a:xfrm>
          <a:prstGeom prst="rect">
            <a:avLst/>
          </a:prstGeom>
          <a:noFill/>
          <a:ln w="38100">
            <a:noFill/>
            <a:miter lim="800000"/>
          </a:ln>
        </p:spPr>
        <p:txBody>
          <a:bodyPr vert="horz" lIns="91440" tIns="45720" rIns="91440" bIns="45720" rtlCol="0" anchor="ctr">
            <a:normAutofit/>
          </a:bodyPr>
          <a:lstStyle>
            <a:defPPr>
              <a:defRPr lang="en-US"/>
            </a:defPPr>
            <a:lvl1pPr>
              <a:lnSpc>
                <a:spcPct val="90000"/>
              </a:lnSpc>
              <a:spcBef>
                <a:spcPct val="0"/>
              </a:spcBef>
              <a:buNone/>
              <a:defRPr sz="5000">
                <a:solidFill>
                  <a:schemeClr val="bg1"/>
                </a:solidFill>
                <a:latin typeface="Impact" panose="020B0806030902050204" pitchFamily="34" charset="0"/>
                <a:ea typeface="+mj-ea"/>
                <a:cs typeface="Calibri" panose="020F0502020204030204" pitchFamily="34" charset="0"/>
              </a:defRPr>
            </a:lvl1pPr>
          </a:lstStyle>
          <a:p>
            <a:r>
              <a:rPr lang="en-US" sz="4000" dirty="0"/>
              <a:t>Who gambles?</a:t>
            </a:r>
          </a:p>
        </p:txBody>
      </p:sp>
      <p:pic>
        <p:nvPicPr>
          <p:cNvPr id="10" name="Picture 9">
            <a:extLst>
              <a:ext uri="{FF2B5EF4-FFF2-40B4-BE49-F238E27FC236}">
                <a16:creationId xmlns:a16="http://schemas.microsoft.com/office/drawing/2014/main" id="{605D35CA-9C1A-C64C-84F0-B40F62AE14D4}"/>
              </a:ext>
            </a:extLst>
          </p:cNvPr>
          <p:cNvPicPr>
            <a:picLocks noChangeAspect="1"/>
          </p:cNvPicPr>
          <p:nvPr/>
        </p:nvPicPr>
        <p:blipFill>
          <a:blip r:embed="rId3"/>
          <a:stretch>
            <a:fillRect/>
          </a:stretch>
        </p:blipFill>
        <p:spPr>
          <a:xfrm>
            <a:off x="10940494" y="580739"/>
            <a:ext cx="827181" cy="496309"/>
          </a:xfrm>
          <a:prstGeom prst="rect">
            <a:avLst/>
          </a:prstGeom>
        </p:spPr>
      </p:pic>
      <p:pic>
        <p:nvPicPr>
          <p:cNvPr id="5" name="Picture 4">
            <a:extLst>
              <a:ext uri="{FF2B5EF4-FFF2-40B4-BE49-F238E27FC236}">
                <a16:creationId xmlns:a16="http://schemas.microsoft.com/office/drawing/2014/main" id="{69A650E3-584A-7144-A6E9-31F2B3579ECF}"/>
              </a:ext>
            </a:extLst>
          </p:cNvPr>
          <p:cNvPicPr>
            <a:picLocks noChangeAspect="1"/>
          </p:cNvPicPr>
          <p:nvPr/>
        </p:nvPicPr>
        <p:blipFill>
          <a:blip r:embed="rId4"/>
          <a:stretch>
            <a:fillRect/>
          </a:stretch>
        </p:blipFill>
        <p:spPr>
          <a:xfrm>
            <a:off x="6627589" y="1788258"/>
            <a:ext cx="1828800" cy="1828800"/>
          </a:xfrm>
          <a:prstGeom prst="rect">
            <a:avLst/>
          </a:prstGeom>
        </p:spPr>
      </p:pic>
      <p:pic>
        <p:nvPicPr>
          <p:cNvPr id="6" name="Picture 5">
            <a:extLst>
              <a:ext uri="{FF2B5EF4-FFF2-40B4-BE49-F238E27FC236}">
                <a16:creationId xmlns:a16="http://schemas.microsoft.com/office/drawing/2014/main" id="{865F82E0-D929-CD4B-802C-4C637BF7B216}"/>
              </a:ext>
            </a:extLst>
          </p:cNvPr>
          <p:cNvPicPr>
            <a:picLocks noChangeAspect="1"/>
          </p:cNvPicPr>
          <p:nvPr/>
        </p:nvPicPr>
        <p:blipFill>
          <a:blip r:embed="rId5"/>
          <a:stretch>
            <a:fillRect/>
          </a:stretch>
        </p:blipFill>
        <p:spPr>
          <a:xfrm>
            <a:off x="9111694" y="1754981"/>
            <a:ext cx="1828800" cy="1828800"/>
          </a:xfrm>
          <a:prstGeom prst="rect">
            <a:avLst/>
          </a:prstGeom>
        </p:spPr>
      </p:pic>
      <p:pic>
        <p:nvPicPr>
          <p:cNvPr id="7" name="Picture 6">
            <a:extLst>
              <a:ext uri="{FF2B5EF4-FFF2-40B4-BE49-F238E27FC236}">
                <a16:creationId xmlns:a16="http://schemas.microsoft.com/office/drawing/2014/main" id="{6E24BFD9-97CD-424B-BD30-BB939C570184}"/>
              </a:ext>
            </a:extLst>
          </p:cNvPr>
          <p:cNvPicPr>
            <a:picLocks noChangeAspect="1"/>
          </p:cNvPicPr>
          <p:nvPr/>
        </p:nvPicPr>
        <p:blipFill>
          <a:blip r:embed="rId6"/>
          <a:stretch>
            <a:fillRect/>
          </a:stretch>
        </p:blipFill>
        <p:spPr>
          <a:xfrm>
            <a:off x="6708171" y="4002881"/>
            <a:ext cx="1828800" cy="1828800"/>
          </a:xfrm>
          <a:prstGeom prst="rect">
            <a:avLst/>
          </a:prstGeom>
        </p:spPr>
      </p:pic>
      <p:pic>
        <p:nvPicPr>
          <p:cNvPr id="13" name="Picture 12">
            <a:extLst>
              <a:ext uri="{FF2B5EF4-FFF2-40B4-BE49-F238E27FC236}">
                <a16:creationId xmlns:a16="http://schemas.microsoft.com/office/drawing/2014/main" id="{B1A71B0C-A59E-3048-A040-775FF5DEC832}"/>
              </a:ext>
            </a:extLst>
          </p:cNvPr>
          <p:cNvPicPr>
            <a:picLocks noChangeAspect="1"/>
          </p:cNvPicPr>
          <p:nvPr/>
        </p:nvPicPr>
        <p:blipFill>
          <a:blip r:embed="rId7"/>
          <a:stretch>
            <a:fillRect/>
          </a:stretch>
        </p:blipFill>
        <p:spPr>
          <a:xfrm>
            <a:off x="9286754" y="4002881"/>
            <a:ext cx="1828800" cy="18288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gb89271a5bc_0_39"/>
          <p:cNvSpPr txBox="1">
            <a:spLocks noGrp="1"/>
          </p:cNvSpPr>
          <p:nvPr>
            <p:ph type="title" idx="4294967295"/>
          </p:nvPr>
        </p:nvSpPr>
        <p:spPr>
          <a:xfrm>
            <a:off x="350588" y="1313618"/>
            <a:ext cx="10940494" cy="1027474"/>
          </a:xfrm>
          <a:prstGeom prst="rect">
            <a:avLst/>
          </a:prstGeom>
          <a:noFill/>
          <a:ln>
            <a:noFill/>
          </a:ln>
        </p:spPr>
        <p:txBody>
          <a:bodyPr spcFirstLastPara="1" wrap="square" lIns="91425" tIns="45700" rIns="91425" bIns="45700" anchor="ctr" anchorCtr="0">
            <a:noAutofit/>
          </a:bodyPr>
          <a:lstStyle/>
          <a:p>
            <a:pPr marL="228600" lvl="0" indent="-50800" algn="l" rtl="0">
              <a:lnSpc>
                <a:spcPct val="100000"/>
              </a:lnSpc>
              <a:spcBef>
                <a:spcPts val="0"/>
              </a:spcBef>
              <a:spcAft>
                <a:spcPts val="0"/>
              </a:spcAft>
              <a:buClr>
                <a:schemeClr val="dk1"/>
              </a:buClr>
              <a:buSzPts val="2800"/>
              <a:buFont typeface="Arial"/>
              <a:buNone/>
            </a:pPr>
            <a:r>
              <a:rPr lang="en-US" sz="2000" b="1" dirty="0">
                <a:solidFill>
                  <a:srgbClr val="79BB42"/>
                </a:solidFill>
                <a:latin typeface="Arial" panose="020B0604020202020204" pitchFamily="34" charset="0"/>
                <a:cs typeface="Arial" panose="020B0604020202020204" pitchFamily="34" charset="0"/>
              </a:rPr>
              <a:t>Gambling among secondary school students (page 1)</a:t>
            </a:r>
          </a:p>
        </p:txBody>
      </p:sp>
      <p:sp>
        <p:nvSpPr>
          <p:cNvPr id="152" name="Google Shape;152;gb89271a5bc_0_39"/>
          <p:cNvSpPr txBox="1">
            <a:spLocks noGrp="1"/>
          </p:cNvSpPr>
          <p:nvPr>
            <p:ph type="body" idx="4294967295"/>
          </p:nvPr>
        </p:nvSpPr>
        <p:spPr>
          <a:xfrm>
            <a:off x="250410" y="2178687"/>
            <a:ext cx="8391525" cy="3459162"/>
          </a:xfrm>
          <a:prstGeom prst="rect">
            <a:avLst/>
          </a:prstGeom>
          <a:noFill/>
          <a:ln>
            <a:noFill/>
          </a:ln>
        </p:spPr>
        <p:txBody>
          <a:bodyPr spcFirstLastPara="1" wrap="square" lIns="91425" tIns="45700" rIns="91425" bIns="45700" anchor="t" anchorCtr="0">
            <a:noAutofit/>
          </a:bodyPr>
          <a:lstStyle/>
          <a:p>
            <a:pPr lvl="0" indent="-381000">
              <a:lnSpc>
                <a:spcPct val="100000"/>
              </a:lnSpc>
              <a:buClr>
                <a:schemeClr val="tx1"/>
              </a:buClr>
              <a:buSzPct val="100000"/>
              <a:buFont typeface="+mj-lt"/>
              <a:buAutoNum type="arabicPeriod"/>
            </a:pPr>
            <a:r>
              <a:rPr lang="en-AU" sz="1400" dirty="0">
                <a:latin typeface="+mn-lt"/>
              </a:rPr>
              <a:t>Using the data, identify the most common and least common gambling activities among secondary school students. Suggest one reason why the most common activity may be more appealing or accessible to young people than the least common activity.</a:t>
            </a:r>
          </a:p>
          <a:p>
            <a:pPr lvl="0" indent="-381000">
              <a:lnSpc>
                <a:spcPct val="100000"/>
              </a:lnSpc>
              <a:buClr>
                <a:schemeClr val="tx1"/>
              </a:buClr>
              <a:buSzPct val="100000"/>
              <a:buFont typeface="+mj-lt"/>
              <a:buAutoNum type="arabicPeriod"/>
            </a:pPr>
            <a:r>
              <a:rPr lang="en-AU" sz="1400" dirty="0">
                <a:latin typeface="+mn-lt"/>
              </a:rPr>
              <a:t>The infographic shows that ___% of students had gambled at some point, but only ___% had gambled in the past week. Discuss what this might suggest about gambling behaviours among secondary school students.</a:t>
            </a:r>
          </a:p>
          <a:p>
            <a:pPr lvl="0" indent="-381000">
              <a:lnSpc>
                <a:spcPct val="100000"/>
              </a:lnSpc>
              <a:buClr>
                <a:schemeClr val="tx1"/>
              </a:buClr>
              <a:buSzPct val="100000"/>
              <a:buFont typeface="+mj-lt"/>
              <a:buAutoNum type="arabicPeriod"/>
            </a:pPr>
            <a:r>
              <a:rPr lang="en-AU" sz="1400" dirty="0">
                <a:latin typeface="+mn-lt"/>
              </a:rPr>
              <a:t>Sport betting was reported by 9% of students in the past year. Explain how sport and sporting culture may act as a sociocultural influence on young people's attitudes towards gambling.</a:t>
            </a:r>
          </a:p>
          <a:p>
            <a:pPr marL="76200" indent="0">
              <a:lnSpc>
                <a:spcPct val="100000"/>
              </a:lnSpc>
              <a:buClr>
                <a:schemeClr val="tx1"/>
              </a:buClr>
              <a:buSzPct val="100000"/>
              <a:buNone/>
            </a:pPr>
            <a:r>
              <a:rPr lang="en-AU" sz="1400" b="1" dirty="0">
                <a:latin typeface="+mn-lt"/>
              </a:rPr>
              <a:t>EXTENSION</a:t>
            </a:r>
          </a:p>
          <a:p>
            <a:pPr lvl="0" indent="-381000">
              <a:lnSpc>
                <a:spcPct val="100000"/>
              </a:lnSpc>
              <a:buClr>
                <a:schemeClr val="tx1"/>
              </a:buClr>
              <a:buSzPct val="100000"/>
              <a:buFont typeface="+mj-lt"/>
              <a:buAutoNum type="arabicPeriod"/>
            </a:pPr>
            <a:r>
              <a:rPr lang="en-AU" sz="1400" dirty="0">
                <a:latin typeface="+mn-lt"/>
                <a:cs typeface="Arial"/>
              </a:rPr>
              <a:t>Identify and explain one sociocultural factor that may influence gambling behaviours among young people. Use evidence from the infographic to support your response</a:t>
            </a:r>
            <a:r>
              <a:rPr lang="en-AU" sz="1600" dirty="0">
                <a:latin typeface="+mn-lt"/>
                <a:cs typeface="Arial"/>
              </a:rPr>
              <a:t>.</a:t>
            </a:r>
          </a:p>
        </p:txBody>
      </p:sp>
      <p:sp>
        <p:nvSpPr>
          <p:cNvPr id="6" name="Title 1">
            <a:extLst>
              <a:ext uri="{FF2B5EF4-FFF2-40B4-BE49-F238E27FC236}">
                <a16:creationId xmlns:a16="http://schemas.microsoft.com/office/drawing/2014/main" id="{03E3BA28-0EF0-1D44-BEE3-6A85C07331CF}"/>
              </a:ext>
            </a:extLst>
          </p:cNvPr>
          <p:cNvSpPr txBox="1">
            <a:spLocks/>
          </p:cNvSpPr>
          <p:nvPr/>
        </p:nvSpPr>
        <p:spPr>
          <a:xfrm>
            <a:off x="591260" y="388807"/>
            <a:ext cx="10800000" cy="1044000"/>
          </a:xfrm>
          <a:prstGeom prst="rect">
            <a:avLst/>
          </a:prstGeom>
          <a:noFill/>
          <a:ln w="38100">
            <a:noFill/>
            <a:miter lim="800000"/>
          </a:ln>
        </p:spPr>
        <p:txBody>
          <a:bodyPr vert="horz" lIns="91440" tIns="45720" rIns="91440" bIns="45720" rtlCol="0" anchor="ctr">
            <a:normAutofit/>
          </a:bodyPr>
          <a:lstStyle>
            <a:defPPr>
              <a:defRPr lang="en-US"/>
            </a:defPPr>
            <a:lvl1pPr>
              <a:lnSpc>
                <a:spcPct val="90000"/>
              </a:lnSpc>
              <a:spcBef>
                <a:spcPct val="0"/>
              </a:spcBef>
              <a:buNone/>
              <a:defRPr sz="5000">
                <a:solidFill>
                  <a:schemeClr val="bg1"/>
                </a:solidFill>
                <a:latin typeface="Impact" panose="020B0806030902050204" pitchFamily="34" charset="0"/>
                <a:ea typeface="+mj-ea"/>
                <a:cs typeface="Calibri" panose="020F0502020204030204" pitchFamily="34" charset="0"/>
              </a:defRPr>
            </a:lvl1pPr>
          </a:lstStyle>
          <a:p>
            <a:r>
              <a:rPr lang="en-US" sz="4000" dirty="0"/>
              <a:t>Station 1</a:t>
            </a:r>
          </a:p>
        </p:txBody>
      </p:sp>
      <p:pic>
        <p:nvPicPr>
          <p:cNvPr id="7" name="Picture 6">
            <a:extLst>
              <a:ext uri="{FF2B5EF4-FFF2-40B4-BE49-F238E27FC236}">
                <a16:creationId xmlns:a16="http://schemas.microsoft.com/office/drawing/2014/main" id="{45541F2E-1699-8143-BFDF-60A93402755B}"/>
              </a:ext>
            </a:extLst>
          </p:cNvPr>
          <p:cNvPicPr>
            <a:picLocks noChangeAspect="1"/>
          </p:cNvPicPr>
          <p:nvPr/>
        </p:nvPicPr>
        <p:blipFill>
          <a:blip r:embed="rId3"/>
          <a:stretch>
            <a:fillRect/>
          </a:stretch>
        </p:blipFill>
        <p:spPr>
          <a:xfrm>
            <a:off x="10940494" y="580739"/>
            <a:ext cx="827181" cy="496309"/>
          </a:xfrm>
          <a:prstGeom prst="rect">
            <a:avLst/>
          </a:prstGeom>
        </p:spPr>
      </p:pic>
      <p:pic>
        <p:nvPicPr>
          <p:cNvPr id="9" name="Picture 8" descr="The image illustrates a study on gambling habits among secondary school students in Victoria and NSW, highlighting that 1 in 3 students aged 12-17 have gambled, with specific activities such as betting on sports, and a significant percentage engaging in various gambling activities within the last year.&#10;&#10;AI-generated content may be incorrect.">
            <a:extLst>
              <a:ext uri="{FF2B5EF4-FFF2-40B4-BE49-F238E27FC236}">
                <a16:creationId xmlns:a16="http://schemas.microsoft.com/office/drawing/2014/main" id="{58BE527C-C7D0-CF42-63F1-385F8C0DFEA4}"/>
              </a:ext>
            </a:extLst>
          </p:cNvPr>
          <p:cNvPicPr>
            <a:picLocks noChangeAspect="1"/>
          </p:cNvPicPr>
          <p:nvPr/>
        </p:nvPicPr>
        <p:blipFill>
          <a:blip r:embed="rId4"/>
          <a:stretch>
            <a:fillRect/>
          </a:stretch>
        </p:blipFill>
        <p:spPr>
          <a:xfrm>
            <a:off x="8675491" y="1788566"/>
            <a:ext cx="3199477" cy="4516908"/>
          </a:xfrm>
          <a:prstGeom prst="rect">
            <a:avLst/>
          </a:prstGeom>
        </p:spPr>
      </p:pic>
      <p:sp>
        <p:nvSpPr>
          <p:cNvPr id="12" name="TextBox 11">
            <a:extLst>
              <a:ext uri="{FF2B5EF4-FFF2-40B4-BE49-F238E27FC236}">
                <a16:creationId xmlns:a16="http://schemas.microsoft.com/office/drawing/2014/main" id="{61010CD8-9409-9FE9-5AD8-FD212ACD1190}"/>
              </a:ext>
            </a:extLst>
          </p:cNvPr>
          <p:cNvSpPr txBox="1"/>
          <p:nvPr/>
        </p:nvSpPr>
        <p:spPr>
          <a:xfrm>
            <a:off x="200234" y="6151586"/>
            <a:ext cx="5039981" cy="246221"/>
          </a:xfrm>
          <a:prstGeom prst="rect">
            <a:avLst/>
          </a:prstGeom>
          <a:noFill/>
        </p:spPr>
        <p:txBody>
          <a:bodyPr wrap="square" rtlCol="0">
            <a:spAutoFit/>
          </a:bodyPr>
          <a:lstStyle/>
          <a:p>
            <a:r>
              <a:rPr lang="en-GB" sz="1000" dirty="0"/>
              <a:t>Source: </a:t>
            </a:r>
            <a:r>
              <a:rPr lang="en-GB" sz="1000" dirty="0">
                <a:hlinkClick r:id="rId5"/>
              </a:rPr>
              <a:t>Be Ahead of the Game</a:t>
            </a:r>
            <a:endParaRPr lang="en-AU" sz="1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5" name="Google Shape;150;gb89271a5bc_0_39">
            <a:extLst>
              <a:ext uri="{FF2B5EF4-FFF2-40B4-BE49-F238E27FC236}">
                <a16:creationId xmlns:a16="http://schemas.microsoft.com/office/drawing/2014/main" id="{03AF5884-E554-E04B-BA2C-9686024A8857}"/>
              </a:ext>
            </a:extLst>
          </p:cNvPr>
          <p:cNvSpPr txBox="1">
            <a:spLocks/>
          </p:cNvSpPr>
          <p:nvPr/>
        </p:nvSpPr>
        <p:spPr>
          <a:xfrm>
            <a:off x="153525" y="1546795"/>
            <a:ext cx="11614150" cy="84250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18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228600" indent="-50800">
              <a:lnSpc>
                <a:spcPct val="100000"/>
              </a:lnSpc>
              <a:buSzPts val="2800"/>
            </a:pPr>
            <a:r>
              <a:rPr lang="en-AU" sz="2000" b="1" dirty="0">
                <a:solidFill>
                  <a:srgbClr val="79BB42"/>
                </a:solidFill>
                <a:latin typeface="Arial" panose="020B0604020202020204" pitchFamily="34" charset="0"/>
                <a:cs typeface="Arial" panose="020B0604020202020204" pitchFamily="34" charset="0"/>
              </a:rPr>
              <a:t>Gambling among secondary school students (page 2)</a:t>
            </a:r>
          </a:p>
        </p:txBody>
      </p:sp>
      <p:sp>
        <p:nvSpPr>
          <p:cNvPr id="6" name="Google Shape;152;gb89271a5bc_0_39">
            <a:extLst>
              <a:ext uri="{FF2B5EF4-FFF2-40B4-BE49-F238E27FC236}">
                <a16:creationId xmlns:a16="http://schemas.microsoft.com/office/drawing/2014/main" id="{EF1447AD-0DC8-5649-A7B8-44FC1F66C6EC}"/>
              </a:ext>
            </a:extLst>
          </p:cNvPr>
          <p:cNvSpPr txBox="1">
            <a:spLocks/>
          </p:cNvSpPr>
          <p:nvPr/>
        </p:nvSpPr>
        <p:spPr>
          <a:xfrm>
            <a:off x="424325" y="2327166"/>
            <a:ext cx="7953820" cy="3405466"/>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419100" lvl="0">
              <a:lnSpc>
                <a:spcPct val="100000"/>
              </a:lnSpc>
              <a:buClrTx/>
              <a:buSzPct val="100000"/>
              <a:buFont typeface="+mj-lt"/>
              <a:buAutoNum type="arabicPeriod"/>
            </a:pPr>
            <a:r>
              <a:rPr lang="en-AU" sz="1600" dirty="0">
                <a:latin typeface="+mn-lt"/>
              </a:rPr>
              <a:t>The infographic states that students who had seen ____ or more different types of gambling advertisements were more likely to have gambled. Explain how advertising may influence the health behaviours of young people.</a:t>
            </a:r>
          </a:p>
          <a:p>
            <a:pPr indent="-381000">
              <a:lnSpc>
                <a:spcPct val="100000"/>
              </a:lnSpc>
              <a:buClrTx/>
              <a:buSzPct val="100000"/>
              <a:buAutoNum type="arabicPeriod"/>
            </a:pPr>
            <a:r>
              <a:rPr lang="en-AU" sz="1600" dirty="0">
                <a:latin typeface="+mn-lt"/>
              </a:rPr>
              <a:t>___% of students </a:t>
            </a:r>
            <a:r>
              <a:rPr lang="en-AU" sz="1600" dirty="0">
                <a:latin typeface="+mn-lt"/>
                <a:cs typeface="Arial"/>
              </a:rPr>
              <a:t>recalled seeing gambling advertisements o</a:t>
            </a:r>
            <a:r>
              <a:rPr lang="en-AU" sz="1600" dirty="0">
                <a:latin typeface="+mn-lt"/>
              </a:rPr>
              <a:t>n social media. Why might gambling companies use social media, influencers and digital platforms to promote gambling, and how could this influence young people's attitudes towards gambling?</a:t>
            </a:r>
            <a:endParaRPr lang="en-AU" sz="1600" dirty="0">
              <a:latin typeface="+mn-lt"/>
              <a:cs typeface="Arial" panose="020B0604020202020204" pitchFamily="34" charset="0"/>
            </a:endParaRPr>
          </a:p>
          <a:p>
            <a:pPr indent="-381000">
              <a:lnSpc>
                <a:spcPct val="100000"/>
              </a:lnSpc>
              <a:buClrTx/>
              <a:buSzPct val="100000"/>
              <a:buFont typeface="Calibri"/>
              <a:buAutoNum type="arabicPeriod"/>
            </a:pPr>
            <a:r>
              <a:rPr lang="en-AU" sz="1600" dirty="0">
                <a:latin typeface="+mn-lt"/>
              </a:rPr>
              <a:t>The infographic shows that ___% of students who gambled did so at home, and many also used mobile devices. Discuss how advances in technology may increase both the accessibility and risks of gambling for young people. </a:t>
            </a:r>
          </a:p>
        </p:txBody>
      </p:sp>
      <p:sp>
        <p:nvSpPr>
          <p:cNvPr id="8" name="Title 1">
            <a:extLst>
              <a:ext uri="{FF2B5EF4-FFF2-40B4-BE49-F238E27FC236}">
                <a16:creationId xmlns:a16="http://schemas.microsoft.com/office/drawing/2014/main" id="{2621470F-C667-A642-B632-B121586C3E47}"/>
              </a:ext>
            </a:extLst>
          </p:cNvPr>
          <p:cNvSpPr txBox="1">
            <a:spLocks/>
          </p:cNvSpPr>
          <p:nvPr/>
        </p:nvSpPr>
        <p:spPr>
          <a:xfrm>
            <a:off x="696000" y="429809"/>
            <a:ext cx="10800000" cy="1044000"/>
          </a:xfrm>
          <a:prstGeom prst="rect">
            <a:avLst/>
          </a:prstGeom>
          <a:noFill/>
          <a:ln w="38100">
            <a:noFill/>
            <a:miter lim="800000"/>
          </a:ln>
        </p:spPr>
        <p:txBody>
          <a:bodyPr vert="horz" lIns="91440" tIns="45720" rIns="91440" bIns="45720" rtlCol="0" anchor="ctr">
            <a:normAutofit/>
          </a:bodyPr>
          <a:lstStyle>
            <a:defPPr>
              <a:defRPr lang="en-US"/>
            </a:defPPr>
            <a:lvl1pPr>
              <a:lnSpc>
                <a:spcPct val="90000"/>
              </a:lnSpc>
              <a:spcBef>
                <a:spcPct val="0"/>
              </a:spcBef>
              <a:buNone/>
              <a:defRPr sz="5000">
                <a:solidFill>
                  <a:schemeClr val="bg1"/>
                </a:solidFill>
                <a:latin typeface="Impact" panose="020B0806030902050204" pitchFamily="34" charset="0"/>
                <a:ea typeface="+mj-ea"/>
                <a:cs typeface="Calibri" panose="020F0502020204030204" pitchFamily="34" charset="0"/>
              </a:defRPr>
            </a:lvl1pPr>
          </a:lstStyle>
          <a:p>
            <a:r>
              <a:rPr lang="en-US" sz="4000" dirty="0"/>
              <a:t>Station 2</a:t>
            </a:r>
          </a:p>
        </p:txBody>
      </p:sp>
      <p:pic>
        <p:nvPicPr>
          <p:cNvPr id="9" name="Picture 8">
            <a:extLst>
              <a:ext uri="{FF2B5EF4-FFF2-40B4-BE49-F238E27FC236}">
                <a16:creationId xmlns:a16="http://schemas.microsoft.com/office/drawing/2014/main" id="{3036D24D-F21F-374C-B82A-2294D17C0D3E}"/>
              </a:ext>
            </a:extLst>
          </p:cNvPr>
          <p:cNvPicPr>
            <a:picLocks noChangeAspect="1"/>
          </p:cNvPicPr>
          <p:nvPr/>
        </p:nvPicPr>
        <p:blipFill>
          <a:blip r:embed="rId3"/>
          <a:stretch>
            <a:fillRect/>
          </a:stretch>
        </p:blipFill>
        <p:spPr>
          <a:xfrm>
            <a:off x="10940494" y="580739"/>
            <a:ext cx="827181" cy="496309"/>
          </a:xfrm>
          <a:prstGeom prst="rect">
            <a:avLst/>
          </a:prstGeom>
        </p:spPr>
      </p:pic>
      <p:pic>
        <p:nvPicPr>
          <p:cNvPr id="11" name="Picture 10" descr="The image illustrates that a significant portion of Victorian students gambled at home or online, with most spending minimal amounts, while a minority spent over $150, and exposure to gambling ads correlates with increased gambling behavior.&#10;&#10;AI-generated content may be incorrect.">
            <a:extLst>
              <a:ext uri="{FF2B5EF4-FFF2-40B4-BE49-F238E27FC236}">
                <a16:creationId xmlns:a16="http://schemas.microsoft.com/office/drawing/2014/main" id="{907A63AA-8D6A-AC3C-307C-60DD90A8F8E8}"/>
              </a:ext>
            </a:extLst>
          </p:cNvPr>
          <p:cNvPicPr>
            <a:picLocks noChangeAspect="1"/>
          </p:cNvPicPr>
          <p:nvPr/>
        </p:nvPicPr>
        <p:blipFill>
          <a:blip r:embed="rId4"/>
          <a:stretch>
            <a:fillRect/>
          </a:stretch>
        </p:blipFill>
        <p:spPr>
          <a:xfrm>
            <a:off x="8456740" y="1692768"/>
            <a:ext cx="3310935" cy="4674262"/>
          </a:xfrm>
          <a:prstGeom prst="rect">
            <a:avLst/>
          </a:prstGeom>
        </p:spPr>
      </p:pic>
      <p:sp>
        <p:nvSpPr>
          <p:cNvPr id="3" name="TextBox 2">
            <a:extLst>
              <a:ext uri="{FF2B5EF4-FFF2-40B4-BE49-F238E27FC236}">
                <a16:creationId xmlns:a16="http://schemas.microsoft.com/office/drawing/2014/main" id="{3AA74143-3D4C-426F-7F62-987140AC64DB}"/>
              </a:ext>
            </a:extLst>
          </p:cNvPr>
          <p:cNvSpPr txBox="1"/>
          <p:nvPr/>
        </p:nvSpPr>
        <p:spPr>
          <a:xfrm>
            <a:off x="200234" y="6151586"/>
            <a:ext cx="5039981" cy="215444"/>
          </a:xfrm>
          <a:prstGeom prst="rect">
            <a:avLst/>
          </a:prstGeom>
          <a:noFill/>
        </p:spPr>
        <p:txBody>
          <a:bodyPr wrap="square" rtlCol="0">
            <a:spAutoFit/>
          </a:bodyPr>
          <a:lstStyle/>
          <a:p>
            <a:r>
              <a:rPr lang="en-GB" sz="800" dirty="0"/>
              <a:t>Source: </a:t>
            </a:r>
            <a:r>
              <a:rPr lang="en-GB" sz="800" dirty="0">
                <a:hlinkClick r:id="rId5"/>
              </a:rPr>
              <a:t>Be Ahead of the Game</a:t>
            </a:r>
            <a:endParaRPr lang="en-AU" sz="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6" name="Google Shape;150;gb89271a5bc_0_39">
            <a:extLst>
              <a:ext uri="{FF2B5EF4-FFF2-40B4-BE49-F238E27FC236}">
                <a16:creationId xmlns:a16="http://schemas.microsoft.com/office/drawing/2014/main" id="{58076755-18D0-4343-9E3A-1F9C253F4DF3}"/>
              </a:ext>
            </a:extLst>
          </p:cNvPr>
          <p:cNvSpPr txBox="1">
            <a:spLocks/>
          </p:cNvSpPr>
          <p:nvPr/>
        </p:nvSpPr>
        <p:spPr>
          <a:xfrm>
            <a:off x="106177" y="1320723"/>
            <a:ext cx="7448109" cy="905758"/>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18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228600" indent="-50800">
              <a:lnSpc>
                <a:spcPct val="100000"/>
              </a:lnSpc>
              <a:buSzPts val="2800"/>
              <a:buFont typeface="Arial"/>
              <a:buNone/>
            </a:pPr>
            <a:r>
              <a:rPr lang="en-AU" sz="2000" b="1" dirty="0">
                <a:solidFill>
                  <a:srgbClr val="79BB42"/>
                </a:solidFill>
                <a:latin typeface="Arial" panose="020B0604020202020204" pitchFamily="34" charset="0"/>
                <a:cs typeface="Arial" panose="020B0604020202020204" pitchFamily="34" charset="0"/>
              </a:rPr>
              <a:t>Victorian population gambling and health study 2023</a:t>
            </a:r>
          </a:p>
        </p:txBody>
      </p:sp>
      <p:sp>
        <p:nvSpPr>
          <p:cNvPr id="7" name="Google Shape;152;gb89271a5bc_0_39">
            <a:extLst>
              <a:ext uri="{FF2B5EF4-FFF2-40B4-BE49-F238E27FC236}">
                <a16:creationId xmlns:a16="http://schemas.microsoft.com/office/drawing/2014/main" id="{B3DFF058-161E-4F45-A709-84F389F3399E}"/>
              </a:ext>
            </a:extLst>
          </p:cNvPr>
          <p:cNvSpPr txBox="1">
            <a:spLocks/>
          </p:cNvSpPr>
          <p:nvPr/>
        </p:nvSpPr>
        <p:spPr>
          <a:xfrm>
            <a:off x="62917" y="2021659"/>
            <a:ext cx="7141664" cy="3405466"/>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indent="-381000">
              <a:lnSpc>
                <a:spcPct val="100000"/>
              </a:lnSpc>
              <a:buClrTx/>
              <a:buSzPct val="100000"/>
              <a:buFont typeface="Calibri"/>
              <a:buAutoNum type="arabicPeriod"/>
            </a:pPr>
            <a:r>
              <a:rPr lang="en-AU" sz="1400" dirty="0">
                <a:latin typeface="+mn-lt"/>
              </a:rPr>
              <a:t>Using the data provided, identify two groups within the Victorian population that may require targeted health action or support.</a:t>
            </a:r>
            <a:endParaRPr lang="en-US" sz="3200" dirty="0"/>
          </a:p>
          <a:p>
            <a:pPr lvl="0" indent="-381000">
              <a:lnSpc>
                <a:spcPct val="100000"/>
              </a:lnSpc>
              <a:buClrTx/>
              <a:buSzPct val="100000"/>
              <a:buAutoNum type="arabicPeriod"/>
            </a:pPr>
            <a:r>
              <a:rPr lang="en-AU" sz="1400" dirty="0">
                <a:latin typeface="+mn-lt"/>
              </a:rPr>
              <a:t>Discuss how information about age, household composition and language background can be used by governments or community organisations when planning health programs for young people? Use examples from the data to support your response.</a:t>
            </a:r>
            <a:endParaRPr lang="en-US" sz="3200" dirty="0"/>
          </a:p>
          <a:p>
            <a:pPr lvl="0" indent="-381000">
              <a:lnSpc>
                <a:spcPct val="100000"/>
              </a:lnSpc>
              <a:buClrTx/>
              <a:buSzPct val="100000"/>
              <a:buFont typeface="Calibri"/>
              <a:buAutoNum type="arabicPeriod"/>
            </a:pPr>
            <a:r>
              <a:rPr lang="en-AU" sz="1400" dirty="0">
                <a:latin typeface="+mn-lt"/>
              </a:rPr>
              <a:t>Select one sociocultural factor shown in the table (e.g. gender, language spoken at home, location or household composition). Explain how this factor may influence the health and wellbeing of young people and their access to health information or support services.</a:t>
            </a:r>
            <a:br>
              <a:rPr lang="en-AU" sz="1400" dirty="0">
                <a:latin typeface="+mn-lt"/>
              </a:rPr>
            </a:br>
            <a:br>
              <a:rPr lang="en-AU" sz="1400" dirty="0">
                <a:latin typeface="+mn-lt"/>
              </a:rPr>
            </a:br>
            <a:r>
              <a:rPr lang="en-AU" sz="1400" b="1" dirty="0">
                <a:latin typeface="+mn-lt"/>
              </a:rPr>
              <a:t>EXTENSION</a:t>
            </a:r>
          </a:p>
          <a:p>
            <a:pPr lvl="0" indent="-381000">
              <a:lnSpc>
                <a:spcPct val="100000"/>
              </a:lnSpc>
              <a:buClrTx/>
              <a:buSzPct val="100000"/>
              <a:buFont typeface="Calibri"/>
              <a:buAutoNum type="arabicPeriod"/>
            </a:pPr>
            <a:r>
              <a:rPr lang="en-AU" sz="1400" dirty="0">
                <a:latin typeface="+mj-lt"/>
              </a:rPr>
              <a:t>Using the data, compare two population groups shown in the table (e.g. Melbourne and regional Victoria, English-speaking and other language-speaking households, or different household types). Based on the data, which group may require more targeted health information, support or services? Justify your response using evidence from the table.</a:t>
            </a:r>
          </a:p>
        </p:txBody>
      </p:sp>
      <p:sp>
        <p:nvSpPr>
          <p:cNvPr id="9" name="Title 1">
            <a:extLst>
              <a:ext uri="{FF2B5EF4-FFF2-40B4-BE49-F238E27FC236}">
                <a16:creationId xmlns:a16="http://schemas.microsoft.com/office/drawing/2014/main" id="{F9DE332E-46CC-D442-8F8B-E8674354B1BD}"/>
              </a:ext>
            </a:extLst>
          </p:cNvPr>
          <p:cNvSpPr txBox="1">
            <a:spLocks/>
          </p:cNvSpPr>
          <p:nvPr/>
        </p:nvSpPr>
        <p:spPr>
          <a:xfrm>
            <a:off x="720002" y="363631"/>
            <a:ext cx="10800000" cy="1044000"/>
          </a:xfrm>
          <a:prstGeom prst="rect">
            <a:avLst/>
          </a:prstGeom>
          <a:noFill/>
          <a:ln w="38100">
            <a:noFill/>
            <a:miter lim="800000"/>
          </a:ln>
        </p:spPr>
        <p:txBody>
          <a:bodyPr vert="horz" lIns="91440" tIns="45720" rIns="91440" bIns="45720" rtlCol="0" anchor="ctr">
            <a:normAutofit/>
          </a:bodyPr>
          <a:lstStyle>
            <a:defPPr>
              <a:defRPr lang="en-US"/>
            </a:defPPr>
            <a:lvl1pPr>
              <a:lnSpc>
                <a:spcPct val="90000"/>
              </a:lnSpc>
              <a:spcBef>
                <a:spcPct val="0"/>
              </a:spcBef>
              <a:buNone/>
              <a:defRPr sz="5000">
                <a:solidFill>
                  <a:schemeClr val="bg1"/>
                </a:solidFill>
                <a:latin typeface="Impact" panose="020B0806030902050204" pitchFamily="34" charset="0"/>
                <a:ea typeface="+mj-ea"/>
                <a:cs typeface="Calibri" panose="020F0502020204030204" pitchFamily="34" charset="0"/>
              </a:defRPr>
            </a:lvl1pPr>
          </a:lstStyle>
          <a:p>
            <a:r>
              <a:rPr lang="en-US" sz="4000" dirty="0"/>
              <a:t>Station 3</a:t>
            </a:r>
          </a:p>
        </p:txBody>
      </p:sp>
      <p:pic>
        <p:nvPicPr>
          <p:cNvPr id="10" name="Picture 9">
            <a:extLst>
              <a:ext uri="{FF2B5EF4-FFF2-40B4-BE49-F238E27FC236}">
                <a16:creationId xmlns:a16="http://schemas.microsoft.com/office/drawing/2014/main" id="{1232F83A-914F-834F-A6F4-73926A82392A}"/>
              </a:ext>
            </a:extLst>
          </p:cNvPr>
          <p:cNvPicPr>
            <a:picLocks noChangeAspect="1"/>
          </p:cNvPicPr>
          <p:nvPr/>
        </p:nvPicPr>
        <p:blipFill>
          <a:blip r:embed="rId3"/>
          <a:stretch>
            <a:fillRect/>
          </a:stretch>
        </p:blipFill>
        <p:spPr>
          <a:xfrm>
            <a:off x="10940494" y="585935"/>
            <a:ext cx="827181" cy="496309"/>
          </a:xfrm>
          <a:prstGeom prst="rect">
            <a:avLst/>
          </a:prstGeom>
        </p:spPr>
      </p:pic>
      <p:pic>
        <p:nvPicPr>
          <p:cNvPr id="4" name="Picture 3" descr="The table presents a comparison of sociodemographic characteristics between a 2023 survey sample and the projected Victorian population, detailing gender, age, location, language, and household types.&#10;&#10;AI-generated content may be incorrect.">
            <a:extLst>
              <a:ext uri="{FF2B5EF4-FFF2-40B4-BE49-F238E27FC236}">
                <a16:creationId xmlns:a16="http://schemas.microsoft.com/office/drawing/2014/main" id="{9D38BCA7-EAB9-717F-2868-CDDEA60AE556}"/>
              </a:ext>
            </a:extLst>
          </p:cNvPr>
          <p:cNvPicPr>
            <a:picLocks noChangeAspect="1"/>
          </p:cNvPicPr>
          <p:nvPr/>
        </p:nvPicPr>
        <p:blipFill>
          <a:blip r:embed="rId4"/>
          <a:stretch>
            <a:fillRect/>
          </a:stretch>
        </p:blipFill>
        <p:spPr>
          <a:xfrm>
            <a:off x="7089028" y="1701263"/>
            <a:ext cx="5102972" cy="4758260"/>
          </a:xfrm>
          <a:prstGeom prst="rect">
            <a:avLst/>
          </a:prstGeom>
        </p:spPr>
      </p:pic>
      <p:sp>
        <p:nvSpPr>
          <p:cNvPr id="5" name="TextBox 4">
            <a:extLst>
              <a:ext uri="{FF2B5EF4-FFF2-40B4-BE49-F238E27FC236}">
                <a16:creationId xmlns:a16="http://schemas.microsoft.com/office/drawing/2014/main" id="{7D954E49-D8C1-2972-1E77-BEA632510139}"/>
              </a:ext>
            </a:extLst>
          </p:cNvPr>
          <p:cNvSpPr txBox="1"/>
          <p:nvPr/>
        </p:nvSpPr>
        <p:spPr>
          <a:xfrm>
            <a:off x="7141664" y="6526259"/>
            <a:ext cx="4181266" cy="246221"/>
          </a:xfrm>
          <a:prstGeom prst="rect">
            <a:avLst/>
          </a:prstGeom>
          <a:noFill/>
        </p:spPr>
        <p:txBody>
          <a:bodyPr wrap="square" rtlCol="0">
            <a:spAutoFit/>
          </a:bodyPr>
          <a:lstStyle/>
          <a:p>
            <a:r>
              <a:rPr lang="en-GB" sz="1000"/>
              <a:t>Source: </a:t>
            </a:r>
            <a:r>
              <a:rPr lang="en-GB" sz="1000">
                <a:hlinkClick r:id="rId5"/>
              </a:rPr>
              <a:t>Victorian Population Gambling and </a:t>
            </a:r>
            <a:r>
              <a:rPr lang="en-GB" sz="1000" dirty="0">
                <a:hlinkClick r:id="rId5"/>
              </a:rPr>
              <a:t>Health</a:t>
            </a:r>
            <a:r>
              <a:rPr lang="en-GB" sz="1000">
                <a:hlinkClick r:id="rId5"/>
              </a:rPr>
              <a:t> Study 2023</a:t>
            </a:r>
            <a:endParaRPr lang="en-AU" sz="10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5" name="Google Shape;150;gb89271a5bc_0_39">
            <a:extLst>
              <a:ext uri="{FF2B5EF4-FFF2-40B4-BE49-F238E27FC236}">
                <a16:creationId xmlns:a16="http://schemas.microsoft.com/office/drawing/2014/main" id="{489F5008-D61C-5441-AC7E-50831B5F53C7}"/>
              </a:ext>
            </a:extLst>
          </p:cNvPr>
          <p:cNvSpPr txBox="1">
            <a:spLocks/>
          </p:cNvSpPr>
          <p:nvPr/>
        </p:nvSpPr>
        <p:spPr>
          <a:xfrm>
            <a:off x="82900" y="1431475"/>
            <a:ext cx="7194550" cy="718613"/>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18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228600" indent="-50800">
              <a:lnSpc>
                <a:spcPct val="100000"/>
              </a:lnSpc>
              <a:buSzPts val="2800"/>
              <a:buFont typeface="Arial"/>
              <a:buNone/>
            </a:pPr>
            <a:r>
              <a:rPr lang="en-AU" sz="2000" b="1" dirty="0">
                <a:solidFill>
                  <a:srgbClr val="79BB42"/>
                </a:solidFill>
                <a:latin typeface="Arial" panose="020B0604020202020204" pitchFamily="34" charset="0"/>
                <a:cs typeface="Arial" panose="020B0604020202020204" pitchFamily="34" charset="0"/>
              </a:rPr>
              <a:t>Levels of psychological distress</a:t>
            </a:r>
          </a:p>
        </p:txBody>
      </p:sp>
      <p:sp>
        <p:nvSpPr>
          <p:cNvPr id="6" name="Google Shape;152;gb89271a5bc_0_39">
            <a:extLst>
              <a:ext uri="{FF2B5EF4-FFF2-40B4-BE49-F238E27FC236}">
                <a16:creationId xmlns:a16="http://schemas.microsoft.com/office/drawing/2014/main" id="{81D55C21-D958-AF44-9BA0-A14559D46148}"/>
              </a:ext>
            </a:extLst>
          </p:cNvPr>
          <p:cNvSpPr txBox="1">
            <a:spLocks/>
          </p:cNvSpPr>
          <p:nvPr/>
        </p:nvSpPr>
        <p:spPr>
          <a:xfrm>
            <a:off x="272391" y="2063335"/>
            <a:ext cx="5586984" cy="3593492"/>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indent="-381000">
              <a:lnSpc>
                <a:spcPct val="100000"/>
              </a:lnSpc>
              <a:buClrTx/>
              <a:buSzPct val="100000"/>
              <a:buFont typeface="Calibri"/>
              <a:buAutoNum type="arabicPeriod"/>
            </a:pPr>
            <a:r>
              <a:rPr lang="en-AU" sz="1400" dirty="0">
                <a:latin typeface="+mn-lt"/>
              </a:rPr>
              <a:t>Identify which population group reported the highest level of psychological distress at 42.6%. Discuss how high psychological distress could negatively impact two dimensions of health and wellbeing for an individual.</a:t>
            </a:r>
          </a:p>
          <a:p>
            <a:pPr indent="-381000">
              <a:lnSpc>
                <a:spcPct val="100000"/>
              </a:lnSpc>
              <a:buClrTx/>
              <a:buSzPct val="100000"/>
              <a:buFont typeface="Calibri"/>
              <a:buAutoNum type="arabicPeriod"/>
            </a:pPr>
            <a:r>
              <a:rPr lang="en-AU" sz="1400" dirty="0">
                <a:latin typeface="+mn-lt"/>
              </a:rPr>
              <a:t>The Problem Gambling Severity Index (PGSI) classifies people according to their level of gambling risk and gambling-related harm. </a:t>
            </a:r>
            <a:br>
              <a:rPr lang="en-AU" sz="1400" dirty="0">
                <a:latin typeface="+mn-lt"/>
              </a:rPr>
            </a:br>
            <a:r>
              <a:rPr lang="en-AU" sz="1400" dirty="0">
                <a:latin typeface="+mn-lt"/>
              </a:rPr>
              <a:t>Using the psychological distress data in Table 10.1, describe the relationship between gambling risk and psychological distress.</a:t>
            </a:r>
          </a:p>
          <a:p>
            <a:pPr indent="-381000">
              <a:lnSpc>
                <a:spcPct val="100000"/>
              </a:lnSpc>
              <a:buClrTx/>
              <a:buSzPct val="100000"/>
              <a:buFont typeface="Calibri"/>
              <a:buAutoNum type="arabicPeriod"/>
            </a:pPr>
            <a:r>
              <a:rPr lang="en-AU" sz="1400" dirty="0">
                <a:latin typeface="+mn-lt"/>
              </a:rPr>
              <a:t>Psychological distress is a health status indicator used to measure mental and emotional wellbeing. Explain why psychological distress is an important health status indicator when investigating the impacts of gambling on individuals and communities.</a:t>
            </a:r>
          </a:p>
        </p:txBody>
      </p:sp>
      <p:sp>
        <p:nvSpPr>
          <p:cNvPr id="8" name="Title 1">
            <a:extLst>
              <a:ext uri="{FF2B5EF4-FFF2-40B4-BE49-F238E27FC236}">
                <a16:creationId xmlns:a16="http://schemas.microsoft.com/office/drawing/2014/main" id="{3171405F-F7F7-B941-A93B-3E460B71A3A1}"/>
              </a:ext>
            </a:extLst>
          </p:cNvPr>
          <p:cNvSpPr txBox="1">
            <a:spLocks/>
          </p:cNvSpPr>
          <p:nvPr/>
        </p:nvSpPr>
        <p:spPr>
          <a:xfrm>
            <a:off x="720002" y="363631"/>
            <a:ext cx="2849514" cy="1044000"/>
          </a:xfrm>
          <a:prstGeom prst="rect">
            <a:avLst/>
          </a:prstGeom>
          <a:noFill/>
          <a:ln w="38100">
            <a:noFill/>
            <a:miter lim="800000"/>
          </a:ln>
        </p:spPr>
        <p:txBody>
          <a:bodyPr vert="horz" lIns="91440" tIns="45720" rIns="91440" bIns="45720" rtlCol="0" anchor="ctr">
            <a:normAutofit/>
          </a:bodyPr>
          <a:lstStyle>
            <a:defPPr>
              <a:defRPr lang="en-US"/>
            </a:defPPr>
            <a:lvl1pPr>
              <a:lnSpc>
                <a:spcPct val="90000"/>
              </a:lnSpc>
              <a:spcBef>
                <a:spcPct val="0"/>
              </a:spcBef>
              <a:buNone/>
              <a:defRPr sz="5000">
                <a:solidFill>
                  <a:schemeClr val="bg1"/>
                </a:solidFill>
                <a:latin typeface="Impact" panose="020B0806030902050204" pitchFamily="34" charset="0"/>
                <a:ea typeface="+mj-ea"/>
                <a:cs typeface="Calibri" panose="020F0502020204030204" pitchFamily="34" charset="0"/>
              </a:defRPr>
            </a:lvl1pPr>
          </a:lstStyle>
          <a:p>
            <a:r>
              <a:rPr lang="en-US" sz="4000" dirty="0"/>
              <a:t>Station 4</a:t>
            </a:r>
          </a:p>
        </p:txBody>
      </p:sp>
      <p:pic>
        <p:nvPicPr>
          <p:cNvPr id="9" name="Picture 8">
            <a:extLst>
              <a:ext uri="{FF2B5EF4-FFF2-40B4-BE49-F238E27FC236}">
                <a16:creationId xmlns:a16="http://schemas.microsoft.com/office/drawing/2014/main" id="{2F7325BF-FBB3-D44A-8E71-090E9D9D094E}"/>
              </a:ext>
            </a:extLst>
          </p:cNvPr>
          <p:cNvPicPr>
            <a:picLocks noChangeAspect="1"/>
          </p:cNvPicPr>
          <p:nvPr/>
        </p:nvPicPr>
        <p:blipFill>
          <a:blip r:embed="rId3"/>
          <a:stretch>
            <a:fillRect/>
          </a:stretch>
        </p:blipFill>
        <p:spPr>
          <a:xfrm>
            <a:off x="10940494" y="585935"/>
            <a:ext cx="827181" cy="496309"/>
          </a:xfrm>
          <a:prstGeom prst="rect">
            <a:avLst/>
          </a:prstGeom>
        </p:spPr>
      </p:pic>
      <p:pic>
        <p:nvPicPr>
          <p:cNvPr id="3" name="Picture 2" descr="The image displays a table showing the percentage of the Victorian population reporting various health and wellbeing outcomes, categorized by gambling behaviors and psychological distress.&#10;&#10;AI-generated content may be incorrect.">
            <a:extLst>
              <a:ext uri="{FF2B5EF4-FFF2-40B4-BE49-F238E27FC236}">
                <a16:creationId xmlns:a16="http://schemas.microsoft.com/office/drawing/2014/main" id="{33527547-540D-8951-A1B7-DF3AA3877A8C}"/>
              </a:ext>
            </a:extLst>
          </p:cNvPr>
          <p:cNvPicPr>
            <a:picLocks noChangeAspect="1"/>
          </p:cNvPicPr>
          <p:nvPr/>
        </p:nvPicPr>
        <p:blipFill>
          <a:blip r:embed="rId4"/>
          <a:stretch>
            <a:fillRect/>
          </a:stretch>
        </p:blipFill>
        <p:spPr>
          <a:xfrm>
            <a:off x="5809912" y="2115347"/>
            <a:ext cx="6382088" cy="3601096"/>
          </a:xfrm>
          <a:prstGeom prst="rect">
            <a:avLst/>
          </a:prstGeom>
        </p:spPr>
      </p:pic>
      <p:sp>
        <p:nvSpPr>
          <p:cNvPr id="4" name="TextBox 3">
            <a:extLst>
              <a:ext uri="{FF2B5EF4-FFF2-40B4-BE49-F238E27FC236}">
                <a16:creationId xmlns:a16="http://schemas.microsoft.com/office/drawing/2014/main" id="{0B290D9E-8A83-F86A-0B95-E991EB5A4FCC}"/>
              </a:ext>
            </a:extLst>
          </p:cNvPr>
          <p:cNvSpPr txBox="1"/>
          <p:nvPr/>
        </p:nvSpPr>
        <p:spPr>
          <a:xfrm>
            <a:off x="175067" y="6165576"/>
            <a:ext cx="4181266" cy="215444"/>
          </a:xfrm>
          <a:prstGeom prst="rect">
            <a:avLst/>
          </a:prstGeom>
          <a:noFill/>
        </p:spPr>
        <p:txBody>
          <a:bodyPr wrap="square" rtlCol="0">
            <a:spAutoFit/>
          </a:bodyPr>
          <a:lstStyle/>
          <a:p>
            <a:r>
              <a:rPr lang="en-GB" sz="800" dirty="0"/>
              <a:t>Source: </a:t>
            </a:r>
            <a:r>
              <a:rPr lang="en-GB" sz="800" dirty="0">
                <a:hlinkClick r:id="rId5"/>
              </a:rPr>
              <a:t>Victorian Population Gambling and Health Study 2023</a:t>
            </a:r>
            <a:endParaRPr lang="en-AU" sz="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5" name="Google Shape;150;gb89271a5bc_0_39">
            <a:extLst>
              <a:ext uri="{FF2B5EF4-FFF2-40B4-BE49-F238E27FC236}">
                <a16:creationId xmlns:a16="http://schemas.microsoft.com/office/drawing/2014/main" id="{825800AE-744B-4A4C-8B36-B70AC6EBDB0C}"/>
              </a:ext>
            </a:extLst>
          </p:cNvPr>
          <p:cNvSpPr txBox="1">
            <a:spLocks/>
          </p:cNvSpPr>
          <p:nvPr/>
        </p:nvSpPr>
        <p:spPr>
          <a:xfrm>
            <a:off x="95483" y="1210021"/>
            <a:ext cx="7194550" cy="83979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18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228600" indent="-50800">
              <a:lnSpc>
                <a:spcPct val="100000"/>
              </a:lnSpc>
              <a:buSzPts val="2800"/>
              <a:buFont typeface="Arial"/>
              <a:buNone/>
            </a:pPr>
            <a:r>
              <a:rPr lang="en-AU" sz="2000" b="1" dirty="0">
                <a:solidFill>
                  <a:srgbClr val="79BB42"/>
                </a:solidFill>
                <a:latin typeface="Arial" panose="020B0604020202020204" pitchFamily="34" charset="0"/>
                <a:cs typeface="Arial" panose="020B0604020202020204" pitchFamily="34" charset="0"/>
              </a:rPr>
              <a:t>Gambling harm in Victoria</a:t>
            </a:r>
          </a:p>
        </p:txBody>
      </p:sp>
      <p:sp>
        <p:nvSpPr>
          <p:cNvPr id="6" name="Google Shape;152;gb89271a5bc_0_39">
            <a:extLst>
              <a:ext uri="{FF2B5EF4-FFF2-40B4-BE49-F238E27FC236}">
                <a16:creationId xmlns:a16="http://schemas.microsoft.com/office/drawing/2014/main" id="{72758808-D615-F146-B5B4-DF015BE22E57}"/>
              </a:ext>
            </a:extLst>
          </p:cNvPr>
          <p:cNvSpPr txBox="1">
            <a:spLocks/>
          </p:cNvSpPr>
          <p:nvPr/>
        </p:nvSpPr>
        <p:spPr>
          <a:xfrm>
            <a:off x="7141735" y="2455200"/>
            <a:ext cx="4772748" cy="365760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419100">
              <a:lnSpc>
                <a:spcPct val="100000"/>
              </a:lnSpc>
              <a:buClrTx/>
              <a:buSzPct val="100000"/>
              <a:buAutoNum type="arabicPeriod"/>
            </a:pPr>
            <a:r>
              <a:rPr lang="en-AU" sz="1200" dirty="0">
                <a:latin typeface="+mn-lt"/>
              </a:rPr>
              <a:t>Using evidence from the data provided, analyse the extent to which gambling harm is a significant health issue in Victoria.</a:t>
            </a:r>
          </a:p>
          <a:p>
            <a:pPr marL="419100">
              <a:lnSpc>
                <a:spcPct val="100000"/>
              </a:lnSpc>
              <a:buClrTx/>
              <a:buSzPct val="100000"/>
              <a:buAutoNum type="arabicPeriod"/>
            </a:pPr>
            <a:r>
              <a:rPr lang="en-AU" sz="1200" dirty="0">
                <a:latin typeface="+mn-lt"/>
              </a:rPr>
              <a:t>Research shows that self-reported satisfaction with life ________ as risky gambling behaviour ________. Describe the relationship between  gambling risk and life satisfaction and explain what this may indicate about an individual's health and wellbeing.</a:t>
            </a:r>
          </a:p>
          <a:p>
            <a:pPr marL="419100">
              <a:lnSpc>
                <a:spcPct val="100000"/>
              </a:lnSpc>
              <a:buClrTx/>
              <a:buSzPct val="100000"/>
              <a:buAutoNum type="arabicPeriod"/>
            </a:pPr>
            <a:r>
              <a:rPr lang="en-AU" sz="1200" dirty="0">
                <a:latin typeface="+mn-lt"/>
              </a:rPr>
              <a:t>Explain how gambling harm may contribute to poor health and wellbeing outcomes for both individuals and the wider community.</a:t>
            </a:r>
            <a:endParaRPr lang="en-AU" sz="1200" dirty="0">
              <a:latin typeface="+mn-lt"/>
              <a:cs typeface="Arial" panose="020B0604020202020204" pitchFamily="34" charset="0"/>
            </a:endParaRPr>
          </a:p>
          <a:p>
            <a:pPr marL="419100">
              <a:lnSpc>
                <a:spcPct val="100000"/>
              </a:lnSpc>
              <a:buClr>
                <a:srgbClr val="79BB42"/>
              </a:buClr>
              <a:buSzPct val="100000"/>
              <a:buAutoNum type="arabicPeriod"/>
            </a:pPr>
            <a:endParaRPr lang="en-AU" sz="1600" dirty="0">
              <a:latin typeface="+mn-lt"/>
              <a:cs typeface="Arial" panose="020B0604020202020204" pitchFamily="34" charset="0"/>
            </a:endParaRPr>
          </a:p>
        </p:txBody>
      </p:sp>
      <p:sp>
        <p:nvSpPr>
          <p:cNvPr id="8" name="Title 1">
            <a:extLst>
              <a:ext uri="{FF2B5EF4-FFF2-40B4-BE49-F238E27FC236}">
                <a16:creationId xmlns:a16="http://schemas.microsoft.com/office/drawing/2014/main" id="{0AD68D6A-4C22-BA48-9E4C-069824C919F3}"/>
              </a:ext>
            </a:extLst>
          </p:cNvPr>
          <p:cNvSpPr txBox="1">
            <a:spLocks/>
          </p:cNvSpPr>
          <p:nvPr/>
        </p:nvSpPr>
        <p:spPr>
          <a:xfrm>
            <a:off x="720002" y="318700"/>
            <a:ext cx="10800000" cy="1044000"/>
          </a:xfrm>
          <a:prstGeom prst="rect">
            <a:avLst/>
          </a:prstGeom>
          <a:noFill/>
          <a:ln w="38100">
            <a:noFill/>
            <a:miter lim="800000"/>
          </a:ln>
        </p:spPr>
        <p:txBody>
          <a:bodyPr vert="horz" lIns="91440" tIns="45720" rIns="91440" bIns="45720" rtlCol="0" anchor="ctr">
            <a:normAutofit/>
          </a:bodyPr>
          <a:lstStyle>
            <a:defPPr>
              <a:defRPr lang="en-US"/>
            </a:defPPr>
            <a:lvl1pPr>
              <a:lnSpc>
                <a:spcPct val="90000"/>
              </a:lnSpc>
              <a:spcBef>
                <a:spcPct val="0"/>
              </a:spcBef>
              <a:buNone/>
              <a:defRPr sz="5000">
                <a:solidFill>
                  <a:schemeClr val="bg1"/>
                </a:solidFill>
                <a:latin typeface="Impact" panose="020B0806030902050204" pitchFamily="34" charset="0"/>
                <a:ea typeface="+mj-ea"/>
                <a:cs typeface="Calibri" panose="020F0502020204030204" pitchFamily="34" charset="0"/>
              </a:defRPr>
            </a:lvl1pPr>
          </a:lstStyle>
          <a:p>
            <a:r>
              <a:rPr lang="en-US" sz="3600" dirty="0"/>
              <a:t>Station 5</a:t>
            </a:r>
          </a:p>
        </p:txBody>
      </p:sp>
      <p:pic>
        <p:nvPicPr>
          <p:cNvPr id="9" name="Picture 8">
            <a:extLst>
              <a:ext uri="{FF2B5EF4-FFF2-40B4-BE49-F238E27FC236}">
                <a16:creationId xmlns:a16="http://schemas.microsoft.com/office/drawing/2014/main" id="{3357C2DA-7999-3845-8C11-F7A406ECC66E}"/>
              </a:ext>
            </a:extLst>
          </p:cNvPr>
          <p:cNvPicPr>
            <a:picLocks noChangeAspect="1"/>
          </p:cNvPicPr>
          <p:nvPr/>
        </p:nvPicPr>
        <p:blipFill>
          <a:blip r:embed="rId3"/>
          <a:stretch>
            <a:fillRect/>
          </a:stretch>
        </p:blipFill>
        <p:spPr>
          <a:xfrm>
            <a:off x="10940494" y="585935"/>
            <a:ext cx="827181" cy="496309"/>
          </a:xfrm>
          <a:prstGeom prst="rect">
            <a:avLst/>
          </a:prstGeom>
        </p:spPr>
      </p:pic>
      <p:sp>
        <p:nvSpPr>
          <p:cNvPr id="2" name="Google Shape;152;gb89271a5bc_0_39">
            <a:extLst>
              <a:ext uri="{FF2B5EF4-FFF2-40B4-BE49-F238E27FC236}">
                <a16:creationId xmlns:a16="http://schemas.microsoft.com/office/drawing/2014/main" id="{C15E520D-350B-05EA-9D9B-9DC90D733F92}"/>
              </a:ext>
            </a:extLst>
          </p:cNvPr>
          <p:cNvSpPr txBox="1">
            <a:spLocks/>
          </p:cNvSpPr>
          <p:nvPr/>
        </p:nvSpPr>
        <p:spPr>
          <a:xfrm>
            <a:off x="539637" y="1897136"/>
            <a:ext cx="6391908" cy="4504305"/>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76200" indent="0">
              <a:lnSpc>
                <a:spcPct val="100000"/>
              </a:lnSpc>
              <a:buClr>
                <a:srgbClr val="79BB42"/>
              </a:buClr>
              <a:buSzPct val="100000"/>
              <a:buNone/>
            </a:pPr>
            <a:r>
              <a:rPr lang="en-AU" sz="1200" dirty="0">
                <a:latin typeface="+mn-lt"/>
              </a:rPr>
              <a:t>Gambling harm describes any negative consequence or side effect that comes from gambling.</a:t>
            </a:r>
          </a:p>
          <a:p>
            <a:r>
              <a:rPr lang="en-AU" sz="1200" dirty="0">
                <a:latin typeface="+mn-lt"/>
              </a:rPr>
              <a:t>Research shows that in Victoria</a:t>
            </a:r>
            <a:r>
              <a:rPr lang="en-AU" sz="1200" baseline="30000" dirty="0">
                <a:latin typeface="+mn-lt"/>
              </a:rPr>
              <a:t>1</a:t>
            </a:r>
            <a:r>
              <a:rPr lang="en-AU" sz="1200" dirty="0">
                <a:latin typeface="+mn-lt"/>
              </a:rPr>
              <a:t>:</a:t>
            </a:r>
          </a:p>
          <a:p>
            <a:r>
              <a:rPr lang="en-AU" sz="1200" dirty="0">
                <a:latin typeface="+mn-lt"/>
              </a:rPr>
              <a:t>Approximately 440,000 Victorians or 8.5% were classified as being at some risk of experiencing problem gambling</a:t>
            </a:r>
            <a:r>
              <a:rPr lang="en-AU" sz="1200" baseline="30000" dirty="0">
                <a:latin typeface="+mn-lt"/>
              </a:rPr>
              <a:t>2</a:t>
            </a:r>
            <a:endParaRPr lang="en-AU" sz="1200" dirty="0">
              <a:latin typeface="+mn-lt"/>
            </a:endParaRPr>
          </a:p>
          <a:p>
            <a:r>
              <a:rPr lang="en-AU" sz="1200" dirty="0">
                <a:latin typeface="+mn-lt"/>
              </a:rPr>
              <a:t>Self-reported satisfaction with life drops as risky gambling behaviour increases.</a:t>
            </a:r>
          </a:p>
          <a:p>
            <a:r>
              <a:rPr lang="en-AU" sz="1200" dirty="0">
                <a:latin typeface="+mn-lt"/>
              </a:rPr>
              <a:t>Young people aged 18 to 24 are affected by gambling harm at a higher rate than those aged over 65 years.</a:t>
            </a:r>
          </a:p>
          <a:p>
            <a:r>
              <a:rPr lang="en-AU" sz="1200" dirty="0">
                <a:latin typeface="+mn-lt"/>
              </a:rPr>
              <a:t>Gambling harm is associated with poor health and wellbeing, not only of individuals who gamble, but families, communities, and the broader population. Indeed, research shows that in Victoria over 5% of the Victorian adult population report being personally affected by someone else’s gambling</a:t>
            </a:r>
            <a:r>
              <a:rPr lang="en-AU" sz="1200" baseline="30000" dirty="0">
                <a:latin typeface="+mn-lt"/>
              </a:rPr>
              <a:t>3</a:t>
            </a:r>
            <a:r>
              <a:rPr lang="en-AU" sz="1200" dirty="0">
                <a:latin typeface="+mn-lt"/>
              </a:rPr>
              <a:t>.</a:t>
            </a:r>
          </a:p>
          <a:p>
            <a:r>
              <a:rPr lang="en-AU" sz="1200" dirty="0">
                <a:latin typeface="+mn-lt"/>
              </a:rPr>
              <a:t>Gambling harm often co-occurs alongside other health-related issues, such as mental ill-health, misuse of alcohol and other drugs, family and relationship conflict or trauma.</a:t>
            </a:r>
          </a:p>
          <a:p>
            <a:r>
              <a:rPr lang="en-AU" sz="1200" dirty="0">
                <a:latin typeface="+mn-lt"/>
              </a:rPr>
              <a:t>For example, 39% of people in Victoria who experience a gambling problem have a diagnosed mental health condition, such as depression, anxiety, alcohol use disorder or post-traumatic stress disorder</a:t>
            </a:r>
            <a:r>
              <a:rPr lang="en-AU" sz="1200" baseline="30000" dirty="0">
                <a:latin typeface="+mn-lt"/>
              </a:rPr>
              <a:t>4</a:t>
            </a:r>
            <a:r>
              <a:rPr lang="en-AU" sz="1200" dirty="0">
                <a:latin typeface="+mn-lt"/>
              </a:rPr>
              <a:t>.</a:t>
            </a:r>
          </a:p>
          <a:p>
            <a:endParaRPr lang="en-AU" sz="1000" dirty="0">
              <a:latin typeface="+mn-lt"/>
              <a:cs typeface="Arial" panose="020B0604020202020204" pitchFamily="34" charset="0"/>
            </a:endParaRPr>
          </a:p>
        </p:txBody>
      </p:sp>
      <p:sp>
        <p:nvSpPr>
          <p:cNvPr id="4" name="Rounded Rectangle 21">
            <a:extLst>
              <a:ext uri="{FF2B5EF4-FFF2-40B4-BE49-F238E27FC236}">
                <a16:creationId xmlns:a16="http://schemas.microsoft.com/office/drawing/2014/main" id="{DD7383F7-6BC2-2D20-AEFB-7C8C8525E31A}"/>
              </a:ext>
            </a:extLst>
          </p:cNvPr>
          <p:cNvSpPr/>
          <p:nvPr/>
        </p:nvSpPr>
        <p:spPr>
          <a:xfrm>
            <a:off x="315551" y="1839038"/>
            <a:ext cx="6754413" cy="4504305"/>
          </a:xfrm>
          <a:prstGeom prst="roundRect">
            <a:avLst/>
          </a:prstGeom>
          <a:noFill/>
          <a:ln w="44450">
            <a:solidFill>
              <a:srgbClr val="79BB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highlight>
                <a:srgbClr val="4E7AB0"/>
              </a:highlight>
            </a:endParaRPr>
          </a:p>
        </p:txBody>
      </p:sp>
      <p:sp>
        <p:nvSpPr>
          <p:cNvPr id="12" name="TextBox 11">
            <a:extLst>
              <a:ext uri="{FF2B5EF4-FFF2-40B4-BE49-F238E27FC236}">
                <a16:creationId xmlns:a16="http://schemas.microsoft.com/office/drawing/2014/main" id="{BDB1227A-776E-9952-4A5C-1723CF24CBBA}"/>
              </a:ext>
            </a:extLst>
          </p:cNvPr>
          <p:cNvSpPr txBox="1"/>
          <p:nvPr/>
        </p:nvSpPr>
        <p:spPr>
          <a:xfrm>
            <a:off x="1124019" y="6005078"/>
            <a:ext cx="6093822" cy="215444"/>
          </a:xfrm>
          <a:prstGeom prst="rect">
            <a:avLst/>
          </a:prstGeom>
          <a:noFill/>
        </p:spPr>
        <p:txBody>
          <a:bodyPr wrap="square">
            <a:spAutoFit/>
          </a:bodyPr>
          <a:lstStyle/>
          <a:p>
            <a:r>
              <a:rPr lang="en-AU" sz="800" dirty="0"/>
              <a:t>Source: </a:t>
            </a:r>
            <a:r>
              <a:rPr lang="en-AU" sz="800" dirty="0">
                <a:hlinkClick r:id="rId4"/>
              </a:rPr>
              <a:t>Gambling Harm prevention and response in Victoria</a:t>
            </a:r>
            <a:endParaRPr lang="en-AU" sz="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78">
          <a:extLst>
            <a:ext uri="{FF2B5EF4-FFF2-40B4-BE49-F238E27FC236}">
              <a16:creationId xmlns:a16="http://schemas.microsoft.com/office/drawing/2014/main" id="{305AFBE0-2A67-B8DF-6E12-9936254AAEAA}"/>
            </a:ext>
          </a:extLst>
        </p:cNvPr>
        <p:cNvGrpSpPr/>
        <p:nvPr/>
      </p:nvGrpSpPr>
      <p:grpSpPr>
        <a:xfrm>
          <a:off x="0" y="0"/>
          <a:ext cx="0" cy="0"/>
          <a:chOff x="0" y="0"/>
          <a:chExt cx="0" cy="0"/>
        </a:xfrm>
      </p:grpSpPr>
      <p:sp>
        <p:nvSpPr>
          <p:cNvPr id="5" name="Google Shape;150;gb89271a5bc_0_39">
            <a:extLst>
              <a:ext uri="{FF2B5EF4-FFF2-40B4-BE49-F238E27FC236}">
                <a16:creationId xmlns:a16="http://schemas.microsoft.com/office/drawing/2014/main" id="{C79560B2-EA02-5F9A-3B51-82919F9854D9}"/>
              </a:ext>
            </a:extLst>
          </p:cNvPr>
          <p:cNvSpPr txBox="1">
            <a:spLocks/>
          </p:cNvSpPr>
          <p:nvPr/>
        </p:nvSpPr>
        <p:spPr>
          <a:xfrm>
            <a:off x="233902" y="1407631"/>
            <a:ext cx="7194550" cy="83979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18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228600" indent="-50800">
              <a:lnSpc>
                <a:spcPct val="100000"/>
              </a:lnSpc>
              <a:buSzPts val="2800"/>
              <a:buFont typeface="Arial"/>
              <a:buNone/>
            </a:pPr>
            <a:r>
              <a:rPr lang="en-AU" sz="2000" b="1" dirty="0">
                <a:solidFill>
                  <a:srgbClr val="79BB42"/>
                </a:solidFill>
                <a:latin typeface="Arial" panose="020B0604020202020204" pitchFamily="34" charset="0"/>
                <a:cs typeface="Arial" panose="020B0604020202020204" pitchFamily="34" charset="0"/>
              </a:rPr>
              <a:t>Gambling harm in Victoria</a:t>
            </a:r>
          </a:p>
        </p:txBody>
      </p:sp>
      <p:sp>
        <p:nvSpPr>
          <p:cNvPr id="6" name="Google Shape;152;gb89271a5bc_0_39">
            <a:extLst>
              <a:ext uri="{FF2B5EF4-FFF2-40B4-BE49-F238E27FC236}">
                <a16:creationId xmlns:a16="http://schemas.microsoft.com/office/drawing/2014/main" id="{F45B6C2D-97EC-FB72-40C2-3D0D4FEC4F15}"/>
              </a:ext>
            </a:extLst>
          </p:cNvPr>
          <p:cNvSpPr txBox="1">
            <a:spLocks/>
          </p:cNvSpPr>
          <p:nvPr/>
        </p:nvSpPr>
        <p:spPr>
          <a:xfrm>
            <a:off x="422193" y="2365233"/>
            <a:ext cx="10800000" cy="3405466"/>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76200" indent="0">
              <a:lnSpc>
                <a:spcPct val="100000"/>
              </a:lnSpc>
              <a:buClr>
                <a:srgbClr val="79BB42"/>
              </a:buClr>
              <a:buSzPct val="100000"/>
              <a:buNone/>
            </a:pPr>
            <a:r>
              <a:rPr lang="en-US" sz="1800" dirty="0">
                <a:solidFill>
                  <a:srgbClr val="231F20"/>
                </a:solidFill>
                <a:highlight>
                  <a:srgbClr val="FFFFFF"/>
                </a:highlight>
                <a:latin typeface="+mj-lt"/>
                <a:cs typeface="Arial"/>
              </a:rPr>
              <a:t>Using data from the activity stations, </a:t>
            </a:r>
            <a:r>
              <a:rPr lang="en-US" sz="1800" dirty="0" err="1">
                <a:solidFill>
                  <a:srgbClr val="231F20"/>
                </a:solidFill>
                <a:highlight>
                  <a:srgbClr val="FFFFFF"/>
                </a:highlight>
                <a:latin typeface="+mj-lt"/>
                <a:cs typeface="Arial"/>
              </a:rPr>
              <a:t>analyse</a:t>
            </a:r>
            <a:r>
              <a:rPr lang="en-US" sz="1800" dirty="0">
                <a:solidFill>
                  <a:srgbClr val="231F20"/>
                </a:solidFill>
                <a:highlight>
                  <a:srgbClr val="FFFFFF"/>
                </a:highlight>
                <a:latin typeface="+mj-lt"/>
                <a:cs typeface="Arial"/>
              </a:rPr>
              <a:t> how sociocultural and environmental factors </a:t>
            </a:r>
          </a:p>
          <a:p>
            <a:pPr marL="76200" indent="0">
              <a:lnSpc>
                <a:spcPct val="100000"/>
              </a:lnSpc>
              <a:buClr>
                <a:srgbClr val="79BB42"/>
              </a:buClr>
              <a:buSzPct val="100000"/>
              <a:buNone/>
            </a:pPr>
            <a:r>
              <a:rPr lang="en-US" sz="1800" dirty="0">
                <a:solidFill>
                  <a:srgbClr val="231F20"/>
                </a:solidFill>
                <a:highlight>
                  <a:srgbClr val="FFFFFF"/>
                </a:highlight>
                <a:latin typeface="+mj-lt"/>
                <a:cs typeface="Arial"/>
              </a:rPr>
              <a:t>influence gambling </a:t>
            </a:r>
            <a:r>
              <a:rPr lang="en-US" sz="1800" dirty="0" err="1">
                <a:solidFill>
                  <a:srgbClr val="231F20"/>
                </a:solidFill>
                <a:highlight>
                  <a:srgbClr val="FFFFFF"/>
                </a:highlight>
                <a:latin typeface="+mj-lt"/>
                <a:cs typeface="Arial"/>
              </a:rPr>
              <a:t>behaviours</a:t>
            </a:r>
            <a:r>
              <a:rPr lang="en-US" sz="1800" dirty="0">
                <a:solidFill>
                  <a:srgbClr val="231F20"/>
                </a:solidFill>
                <a:highlight>
                  <a:srgbClr val="FFFFFF"/>
                </a:highlight>
                <a:latin typeface="+mj-lt"/>
                <a:cs typeface="Arial"/>
              </a:rPr>
              <a:t> among young Australians. </a:t>
            </a:r>
          </a:p>
          <a:p>
            <a:pPr marL="76200" indent="0">
              <a:lnSpc>
                <a:spcPct val="100000"/>
              </a:lnSpc>
              <a:buClr>
                <a:srgbClr val="79BB42"/>
              </a:buClr>
              <a:buSzPct val="100000"/>
              <a:buNone/>
            </a:pPr>
            <a:endParaRPr lang="en-US" sz="1800" dirty="0">
              <a:solidFill>
                <a:srgbClr val="231F20"/>
              </a:solidFill>
              <a:highlight>
                <a:srgbClr val="FFFFFF"/>
              </a:highlight>
              <a:latin typeface="+mj-lt"/>
              <a:cs typeface="Arial"/>
            </a:endParaRPr>
          </a:p>
          <a:p>
            <a:pPr marL="76200" indent="0">
              <a:lnSpc>
                <a:spcPct val="100000"/>
              </a:lnSpc>
              <a:buClr>
                <a:srgbClr val="79BB42"/>
              </a:buClr>
              <a:buSzPct val="100000"/>
              <a:buNone/>
            </a:pPr>
            <a:r>
              <a:rPr lang="en-US" sz="1800" dirty="0">
                <a:solidFill>
                  <a:srgbClr val="231F20"/>
                </a:solidFill>
                <a:highlight>
                  <a:srgbClr val="FFFFFF"/>
                </a:highlight>
                <a:latin typeface="+mj-lt"/>
                <a:cs typeface="Arial"/>
              </a:rPr>
              <a:t>In your response, refer to at least two dimensions of health and wellbeing.</a:t>
            </a:r>
            <a:endParaRPr lang="en-AU" sz="1800" dirty="0">
              <a:solidFill>
                <a:srgbClr val="231F20"/>
              </a:solidFill>
              <a:highlight>
                <a:srgbClr val="C6C6C6"/>
              </a:highlight>
              <a:latin typeface="+mj-lt"/>
              <a:cs typeface="Arial"/>
            </a:endParaRPr>
          </a:p>
        </p:txBody>
      </p:sp>
      <p:sp>
        <p:nvSpPr>
          <p:cNvPr id="8" name="Title 1">
            <a:extLst>
              <a:ext uri="{FF2B5EF4-FFF2-40B4-BE49-F238E27FC236}">
                <a16:creationId xmlns:a16="http://schemas.microsoft.com/office/drawing/2014/main" id="{2CF2833C-A288-DBED-F163-C87CE3078F45}"/>
              </a:ext>
            </a:extLst>
          </p:cNvPr>
          <p:cNvSpPr txBox="1">
            <a:spLocks/>
          </p:cNvSpPr>
          <p:nvPr/>
        </p:nvSpPr>
        <p:spPr>
          <a:xfrm>
            <a:off x="720002" y="363631"/>
            <a:ext cx="10800000" cy="1044000"/>
          </a:xfrm>
          <a:prstGeom prst="rect">
            <a:avLst/>
          </a:prstGeom>
          <a:noFill/>
          <a:ln w="38100">
            <a:noFill/>
            <a:miter lim="800000"/>
          </a:ln>
        </p:spPr>
        <p:txBody>
          <a:bodyPr vert="horz" lIns="91440" tIns="45720" rIns="91440" bIns="45720" rtlCol="0" anchor="ctr">
            <a:normAutofit/>
          </a:bodyPr>
          <a:lstStyle>
            <a:defPPr>
              <a:defRPr lang="en-US"/>
            </a:defPPr>
            <a:lvl1pPr>
              <a:lnSpc>
                <a:spcPct val="90000"/>
              </a:lnSpc>
              <a:spcBef>
                <a:spcPct val="0"/>
              </a:spcBef>
              <a:buNone/>
              <a:defRPr sz="5000">
                <a:solidFill>
                  <a:schemeClr val="bg1"/>
                </a:solidFill>
                <a:latin typeface="Impact" panose="020B0806030902050204" pitchFamily="34" charset="0"/>
                <a:ea typeface="+mj-ea"/>
                <a:cs typeface="Calibri" panose="020F0502020204030204" pitchFamily="34" charset="0"/>
              </a:defRPr>
            </a:lvl1pPr>
          </a:lstStyle>
          <a:p>
            <a:r>
              <a:rPr lang="en-US" sz="4000" dirty="0">
                <a:latin typeface="Impact"/>
                <a:cs typeface="Calibri"/>
              </a:rPr>
              <a:t>Extended Response</a:t>
            </a:r>
            <a:endParaRPr lang="en-US" sz="4000" dirty="0"/>
          </a:p>
        </p:txBody>
      </p:sp>
      <p:pic>
        <p:nvPicPr>
          <p:cNvPr id="9" name="Picture 8">
            <a:extLst>
              <a:ext uri="{FF2B5EF4-FFF2-40B4-BE49-F238E27FC236}">
                <a16:creationId xmlns:a16="http://schemas.microsoft.com/office/drawing/2014/main" id="{C042EB3C-6EF2-5A6B-CFEE-0AB75859B33A}"/>
              </a:ext>
            </a:extLst>
          </p:cNvPr>
          <p:cNvPicPr>
            <a:picLocks noChangeAspect="1"/>
          </p:cNvPicPr>
          <p:nvPr/>
        </p:nvPicPr>
        <p:blipFill>
          <a:blip r:embed="rId3"/>
          <a:stretch>
            <a:fillRect/>
          </a:stretch>
        </p:blipFill>
        <p:spPr>
          <a:xfrm>
            <a:off x="10940494" y="585935"/>
            <a:ext cx="827181" cy="496309"/>
          </a:xfrm>
          <a:prstGeom prst="rect">
            <a:avLst/>
          </a:prstGeom>
        </p:spPr>
      </p:pic>
    </p:spTree>
    <p:extLst>
      <p:ext uri="{BB962C8B-B14F-4D97-AF65-F5344CB8AC3E}">
        <p14:creationId xmlns:p14="http://schemas.microsoft.com/office/powerpoint/2010/main" val="5546090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78">
          <a:extLst>
            <a:ext uri="{FF2B5EF4-FFF2-40B4-BE49-F238E27FC236}">
              <a16:creationId xmlns:a16="http://schemas.microsoft.com/office/drawing/2014/main" id="{B50B2C18-3E33-836C-4CCE-5000C0BEBF75}"/>
            </a:ext>
          </a:extLst>
        </p:cNvPr>
        <p:cNvGrpSpPr/>
        <p:nvPr/>
      </p:nvGrpSpPr>
      <p:grpSpPr>
        <a:xfrm>
          <a:off x="0" y="0"/>
          <a:ext cx="0" cy="0"/>
          <a:chOff x="0" y="0"/>
          <a:chExt cx="0" cy="0"/>
        </a:xfrm>
      </p:grpSpPr>
      <p:sp>
        <p:nvSpPr>
          <p:cNvPr id="5" name="Google Shape;150;gb89271a5bc_0_39">
            <a:extLst>
              <a:ext uri="{FF2B5EF4-FFF2-40B4-BE49-F238E27FC236}">
                <a16:creationId xmlns:a16="http://schemas.microsoft.com/office/drawing/2014/main" id="{FBEA18FC-7D80-758D-98EA-B506028A1FAA}"/>
              </a:ext>
            </a:extLst>
          </p:cNvPr>
          <p:cNvSpPr txBox="1">
            <a:spLocks/>
          </p:cNvSpPr>
          <p:nvPr/>
        </p:nvSpPr>
        <p:spPr>
          <a:xfrm>
            <a:off x="577850" y="1396734"/>
            <a:ext cx="7194550" cy="83979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18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228600" indent="-50800">
              <a:lnSpc>
                <a:spcPct val="100000"/>
              </a:lnSpc>
              <a:buSzPts val="2800"/>
              <a:buFont typeface="Arial"/>
              <a:buNone/>
            </a:pPr>
            <a:r>
              <a:rPr lang="en-AU" sz="2000" b="1" dirty="0">
                <a:solidFill>
                  <a:srgbClr val="79BB42"/>
                </a:solidFill>
                <a:latin typeface="Arial" panose="020B0604020202020204" pitchFamily="34" charset="0"/>
                <a:cs typeface="Arial" panose="020B0604020202020204" pitchFamily="34" charset="0"/>
              </a:rPr>
              <a:t>Gambling harm in Victoria</a:t>
            </a:r>
          </a:p>
        </p:txBody>
      </p:sp>
      <p:sp>
        <p:nvSpPr>
          <p:cNvPr id="6" name="Google Shape;152;gb89271a5bc_0_39">
            <a:extLst>
              <a:ext uri="{FF2B5EF4-FFF2-40B4-BE49-F238E27FC236}">
                <a16:creationId xmlns:a16="http://schemas.microsoft.com/office/drawing/2014/main" id="{67A0252C-DBB2-0E16-0F45-93EB8414668B}"/>
              </a:ext>
            </a:extLst>
          </p:cNvPr>
          <p:cNvSpPr txBox="1">
            <a:spLocks/>
          </p:cNvSpPr>
          <p:nvPr/>
        </p:nvSpPr>
        <p:spPr>
          <a:xfrm>
            <a:off x="720527" y="2266767"/>
            <a:ext cx="10799475" cy="3405466"/>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114300" indent="0">
              <a:buClr>
                <a:srgbClr val="79BB42"/>
              </a:buClr>
              <a:buSzPct val="100000"/>
              <a:buNone/>
            </a:pPr>
            <a:r>
              <a:rPr lang="en-US" sz="1800" b="1" dirty="0">
                <a:latin typeface="+mj-lt"/>
              </a:rPr>
              <a:t>Debrief summary</a:t>
            </a:r>
            <a:endParaRPr lang="en-AU" sz="1800" b="1" dirty="0">
              <a:latin typeface="+mj-lt"/>
            </a:endParaRPr>
          </a:p>
          <a:p>
            <a:pPr marL="114300" indent="0">
              <a:buNone/>
            </a:pPr>
            <a:r>
              <a:rPr lang="en-AU" sz="1800" b="1" dirty="0">
                <a:latin typeface="+mj-lt"/>
              </a:rPr>
              <a:t>With a partner:</a:t>
            </a:r>
            <a:endParaRPr lang="en-AU" sz="1800" dirty="0">
              <a:latin typeface="+mj-lt"/>
            </a:endParaRPr>
          </a:p>
          <a:p>
            <a:pPr lvl="1"/>
            <a:r>
              <a:rPr lang="en-AU" sz="1800" dirty="0">
                <a:latin typeface="+mn-lt"/>
              </a:rPr>
              <a:t>What is one new thing you learned about gambling?</a:t>
            </a:r>
          </a:p>
          <a:p>
            <a:pPr lvl="1"/>
            <a:r>
              <a:rPr lang="en-AU" sz="1800" dirty="0">
                <a:latin typeface="+mn-lt"/>
              </a:rPr>
              <a:t>How has your understanding of gambling changed?</a:t>
            </a:r>
          </a:p>
          <a:p>
            <a:pPr marL="114300" indent="0">
              <a:buNone/>
            </a:pPr>
            <a:r>
              <a:rPr lang="en-AU" sz="1800" b="1" dirty="0">
                <a:latin typeface="+mj-lt"/>
              </a:rPr>
              <a:t>Class discussion:</a:t>
            </a:r>
            <a:endParaRPr lang="en-AU" sz="1800" dirty="0">
              <a:latin typeface="+mj-lt"/>
            </a:endParaRPr>
          </a:p>
          <a:p>
            <a:pPr lvl="1"/>
            <a:r>
              <a:rPr lang="en-AU" sz="1800" dirty="0">
                <a:latin typeface="+mn-lt"/>
              </a:rPr>
              <a:t>What did you think gambling was before this lesson?</a:t>
            </a:r>
          </a:p>
          <a:p>
            <a:pPr lvl="1"/>
            <a:r>
              <a:rPr lang="en-AU" sz="1800" dirty="0">
                <a:latin typeface="+mn-lt"/>
              </a:rPr>
              <a:t>What do you think about the different types of gambling now?</a:t>
            </a:r>
          </a:p>
          <a:p>
            <a:pPr marL="76200" indent="0">
              <a:lnSpc>
                <a:spcPct val="100000"/>
              </a:lnSpc>
              <a:buClr>
                <a:srgbClr val="79BB42"/>
              </a:buClr>
              <a:buSzPct val="100000"/>
              <a:buNone/>
            </a:pPr>
            <a:endParaRPr lang="en-US" dirty="0">
              <a:latin typeface="+mj-lt"/>
              <a:cs typeface="Arial"/>
            </a:endParaRPr>
          </a:p>
        </p:txBody>
      </p:sp>
      <p:sp>
        <p:nvSpPr>
          <p:cNvPr id="8" name="Title 1">
            <a:extLst>
              <a:ext uri="{FF2B5EF4-FFF2-40B4-BE49-F238E27FC236}">
                <a16:creationId xmlns:a16="http://schemas.microsoft.com/office/drawing/2014/main" id="{16789304-7166-7AE3-8AA7-990A8F470F0E}"/>
              </a:ext>
            </a:extLst>
          </p:cNvPr>
          <p:cNvSpPr txBox="1">
            <a:spLocks/>
          </p:cNvSpPr>
          <p:nvPr/>
        </p:nvSpPr>
        <p:spPr>
          <a:xfrm>
            <a:off x="720002" y="363631"/>
            <a:ext cx="10800000" cy="1044000"/>
          </a:xfrm>
          <a:prstGeom prst="rect">
            <a:avLst/>
          </a:prstGeom>
          <a:noFill/>
          <a:ln w="38100">
            <a:noFill/>
            <a:miter lim="800000"/>
          </a:ln>
        </p:spPr>
        <p:txBody>
          <a:bodyPr vert="horz" lIns="91440" tIns="45720" rIns="91440" bIns="45720" rtlCol="0" anchor="ctr">
            <a:normAutofit/>
          </a:bodyPr>
          <a:lstStyle>
            <a:defPPr>
              <a:defRPr lang="en-US"/>
            </a:defPPr>
            <a:lvl1pPr>
              <a:lnSpc>
                <a:spcPct val="90000"/>
              </a:lnSpc>
              <a:spcBef>
                <a:spcPct val="0"/>
              </a:spcBef>
              <a:buNone/>
              <a:defRPr sz="5000">
                <a:solidFill>
                  <a:schemeClr val="bg1"/>
                </a:solidFill>
                <a:latin typeface="Impact" panose="020B0806030902050204" pitchFamily="34" charset="0"/>
                <a:ea typeface="+mj-ea"/>
                <a:cs typeface="Calibri" panose="020F0502020204030204" pitchFamily="34" charset="0"/>
              </a:defRPr>
            </a:lvl1pPr>
          </a:lstStyle>
          <a:p>
            <a:r>
              <a:rPr lang="en-US" sz="4000" dirty="0">
                <a:latin typeface="Impact"/>
                <a:cs typeface="Calibri"/>
              </a:rPr>
              <a:t>Debrief Summary</a:t>
            </a:r>
            <a:endParaRPr lang="en-US" sz="4000" dirty="0"/>
          </a:p>
        </p:txBody>
      </p:sp>
      <p:pic>
        <p:nvPicPr>
          <p:cNvPr id="9" name="Picture 8">
            <a:extLst>
              <a:ext uri="{FF2B5EF4-FFF2-40B4-BE49-F238E27FC236}">
                <a16:creationId xmlns:a16="http://schemas.microsoft.com/office/drawing/2014/main" id="{30673207-C98A-0EB7-67A0-7A4C05ECF941}"/>
              </a:ext>
            </a:extLst>
          </p:cNvPr>
          <p:cNvPicPr>
            <a:picLocks noChangeAspect="1"/>
          </p:cNvPicPr>
          <p:nvPr/>
        </p:nvPicPr>
        <p:blipFill>
          <a:blip r:embed="rId3"/>
          <a:stretch>
            <a:fillRect/>
          </a:stretch>
        </p:blipFill>
        <p:spPr>
          <a:xfrm>
            <a:off x="10940494" y="585935"/>
            <a:ext cx="827181" cy="496309"/>
          </a:xfrm>
          <a:prstGeom prst="rect">
            <a:avLst/>
          </a:prstGeom>
        </p:spPr>
      </p:pic>
    </p:spTree>
    <p:extLst>
      <p:ext uri="{BB962C8B-B14F-4D97-AF65-F5344CB8AC3E}">
        <p14:creationId xmlns:p14="http://schemas.microsoft.com/office/powerpoint/2010/main" val="33761267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8" name="Google Shape;95;gc13b192bbe_0_0">
            <a:extLst>
              <a:ext uri="{FF2B5EF4-FFF2-40B4-BE49-F238E27FC236}">
                <a16:creationId xmlns:a16="http://schemas.microsoft.com/office/drawing/2014/main" id="{F51D2C3C-29EE-CE41-B51C-1836D4CF6A13}"/>
              </a:ext>
            </a:extLst>
          </p:cNvPr>
          <p:cNvSpPr txBox="1">
            <a:spLocks/>
          </p:cNvSpPr>
          <p:nvPr/>
        </p:nvSpPr>
        <p:spPr>
          <a:xfrm>
            <a:off x="720002" y="2000049"/>
            <a:ext cx="8324925" cy="1469265"/>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indent="-457200">
              <a:lnSpc>
                <a:spcPct val="100000"/>
              </a:lnSpc>
              <a:spcBef>
                <a:spcPts val="0"/>
              </a:spcBef>
              <a:spcAft>
                <a:spcPts val="1600"/>
              </a:spcAft>
              <a:buClrTx/>
              <a:buSzPct val="100000"/>
            </a:pPr>
            <a:r>
              <a:rPr lang="en-AU" sz="2000" dirty="0">
                <a:solidFill>
                  <a:schemeClr val="tx1"/>
                </a:solidFill>
                <a:latin typeface="Arial"/>
                <a:cs typeface="Arial"/>
              </a:rPr>
              <a:t>How is gambling a youth health and wellbeing issue?</a:t>
            </a:r>
          </a:p>
        </p:txBody>
      </p:sp>
      <p:sp>
        <p:nvSpPr>
          <p:cNvPr id="10" name="Title 1">
            <a:extLst>
              <a:ext uri="{FF2B5EF4-FFF2-40B4-BE49-F238E27FC236}">
                <a16:creationId xmlns:a16="http://schemas.microsoft.com/office/drawing/2014/main" id="{252AB114-EFD5-F247-8FC8-1BB06B3FAC88}"/>
              </a:ext>
            </a:extLst>
          </p:cNvPr>
          <p:cNvSpPr txBox="1">
            <a:spLocks/>
          </p:cNvSpPr>
          <p:nvPr/>
        </p:nvSpPr>
        <p:spPr>
          <a:xfrm>
            <a:off x="720002" y="358435"/>
            <a:ext cx="10800000" cy="1044000"/>
          </a:xfrm>
          <a:prstGeom prst="rect">
            <a:avLst/>
          </a:prstGeom>
          <a:noFill/>
          <a:ln w="38100">
            <a:noFill/>
            <a:miter lim="800000"/>
          </a:ln>
        </p:spPr>
        <p:txBody>
          <a:bodyPr vert="horz" lIns="91440" tIns="45720" rIns="91440" bIns="45720" rtlCol="0" anchor="ctr">
            <a:normAutofit/>
          </a:bodyPr>
          <a:lstStyle>
            <a:defPPr>
              <a:defRPr lang="en-US"/>
            </a:defPPr>
            <a:lvl1pPr>
              <a:lnSpc>
                <a:spcPct val="90000"/>
              </a:lnSpc>
              <a:spcBef>
                <a:spcPct val="0"/>
              </a:spcBef>
              <a:buNone/>
              <a:defRPr sz="5000">
                <a:solidFill>
                  <a:schemeClr val="bg1"/>
                </a:solidFill>
                <a:latin typeface="Impact" panose="020B0806030902050204" pitchFamily="34" charset="0"/>
                <a:ea typeface="+mj-ea"/>
                <a:cs typeface="Calibri" panose="020F0502020204030204" pitchFamily="34" charset="0"/>
              </a:defRPr>
            </a:lvl1pPr>
          </a:lstStyle>
          <a:p>
            <a:r>
              <a:rPr lang="en-US" sz="4000" dirty="0"/>
              <a:t>Exit pass</a:t>
            </a:r>
          </a:p>
        </p:txBody>
      </p:sp>
      <p:pic>
        <p:nvPicPr>
          <p:cNvPr id="11" name="Picture 10">
            <a:extLst>
              <a:ext uri="{FF2B5EF4-FFF2-40B4-BE49-F238E27FC236}">
                <a16:creationId xmlns:a16="http://schemas.microsoft.com/office/drawing/2014/main" id="{0638CD25-987A-A549-BE4B-4C7B7BB42F6A}"/>
              </a:ext>
            </a:extLst>
          </p:cNvPr>
          <p:cNvPicPr>
            <a:picLocks noChangeAspect="1"/>
          </p:cNvPicPr>
          <p:nvPr/>
        </p:nvPicPr>
        <p:blipFill>
          <a:blip r:embed="rId3"/>
          <a:stretch>
            <a:fillRect/>
          </a:stretch>
        </p:blipFill>
        <p:spPr>
          <a:xfrm>
            <a:off x="10940494" y="580739"/>
            <a:ext cx="827181" cy="49630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9">
          <a:extLst>
            <a:ext uri="{FF2B5EF4-FFF2-40B4-BE49-F238E27FC236}">
              <a16:creationId xmlns:a16="http://schemas.microsoft.com/office/drawing/2014/main" id="{D1DA3190-9EBC-973E-0348-A2D036C37DA7}"/>
            </a:ext>
          </a:extLst>
        </p:cNvPr>
        <p:cNvGrpSpPr/>
        <p:nvPr/>
      </p:nvGrpSpPr>
      <p:grpSpPr>
        <a:xfrm>
          <a:off x="0" y="0"/>
          <a:ext cx="0" cy="0"/>
          <a:chOff x="0" y="0"/>
          <a:chExt cx="0" cy="0"/>
        </a:xfrm>
      </p:grpSpPr>
      <p:sp>
        <p:nvSpPr>
          <p:cNvPr id="90" name="Google Shape;90;p2">
            <a:extLst>
              <a:ext uri="{FF2B5EF4-FFF2-40B4-BE49-F238E27FC236}">
                <a16:creationId xmlns:a16="http://schemas.microsoft.com/office/drawing/2014/main" id="{58132843-B30C-EC33-6BEF-6251F4316FB1}"/>
              </a:ext>
            </a:extLst>
          </p:cNvPr>
          <p:cNvSpPr txBox="1">
            <a:spLocks noGrp="1"/>
          </p:cNvSpPr>
          <p:nvPr>
            <p:ph type="body" idx="4294967295"/>
          </p:nvPr>
        </p:nvSpPr>
        <p:spPr>
          <a:xfrm>
            <a:off x="424180" y="2006737"/>
            <a:ext cx="10807700" cy="4083670"/>
          </a:xfrm>
          <a:prstGeom prst="rect">
            <a:avLst/>
          </a:prstGeom>
          <a:noFill/>
          <a:ln>
            <a:noFill/>
          </a:ln>
        </p:spPr>
        <p:txBody>
          <a:bodyPr spcFirstLastPara="1" wrap="square" lIns="91425" tIns="45700" rIns="91425" bIns="45700" anchor="t" anchorCtr="0">
            <a:normAutofit/>
          </a:bodyPr>
          <a:lstStyle/>
          <a:p>
            <a:pPr>
              <a:buNone/>
            </a:pPr>
            <a:r>
              <a:rPr lang="en-US" sz="2000" b="1" dirty="0">
                <a:solidFill>
                  <a:srgbClr val="80C342"/>
                </a:solidFill>
                <a:highlight>
                  <a:srgbClr val="FFFFFF"/>
                </a:highlight>
                <a:latin typeface="Arial"/>
                <a:ea typeface="Tahoma"/>
                <a:cs typeface="Arial"/>
              </a:rPr>
              <a:t>Key knowledge:</a:t>
            </a:r>
            <a:endParaRPr lang="en-US" sz="2000" b="1" dirty="0">
              <a:solidFill>
                <a:srgbClr val="80C342"/>
              </a:solidFill>
              <a:highlight>
                <a:srgbClr val="C6C6C6"/>
              </a:highlight>
              <a:latin typeface="Arial"/>
              <a:ea typeface="Tahoma"/>
              <a:cs typeface="Arial"/>
            </a:endParaRPr>
          </a:p>
          <a:p>
            <a:r>
              <a:rPr lang="en-US" sz="1800" dirty="0">
                <a:solidFill>
                  <a:srgbClr val="231F20"/>
                </a:solidFill>
                <a:highlight>
                  <a:srgbClr val="FFFFFF"/>
                </a:highlight>
                <a:latin typeface="Arial"/>
                <a:ea typeface="Verdana"/>
                <a:cs typeface="Arial"/>
              </a:rPr>
              <a:t>key areas of youth health requiring health action, as indicated by health data</a:t>
            </a:r>
            <a:endParaRPr lang="en-US" sz="1800" dirty="0">
              <a:solidFill>
                <a:srgbClr val="231F20"/>
              </a:solidFill>
              <a:highlight>
                <a:srgbClr val="C6C6C6"/>
              </a:highlight>
              <a:latin typeface="Arial"/>
              <a:ea typeface="Verdana"/>
              <a:cs typeface="Arial"/>
            </a:endParaRPr>
          </a:p>
          <a:p>
            <a:r>
              <a:rPr lang="en-US" sz="1800" dirty="0">
                <a:solidFill>
                  <a:srgbClr val="231F20"/>
                </a:solidFill>
                <a:highlight>
                  <a:srgbClr val="FFFFFF"/>
                </a:highlight>
                <a:latin typeface="Arial"/>
                <a:ea typeface="Verdana"/>
                <a:cs typeface="Arial"/>
              </a:rPr>
              <a:t>the following features of one health focus relating to Australia’s youth:</a:t>
            </a:r>
          </a:p>
          <a:p>
            <a:pPr lvl="1">
              <a:buSzPct val="110000"/>
              <a:buFont typeface="Courier New"/>
              <a:buChar char="o"/>
            </a:pPr>
            <a:r>
              <a:rPr lang="en-US" sz="1800" dirty="0">
                <a:solidFill>
                  <a:srgbClr val="231F20"/>
                </a:solidFill>
                <a:highlight>
                  <a:srgbClr val="FFFFFF"/>
                </a:highlight>
                <a:latin typeface="Arial"/>
                <a:ea typeface="Verdana"/>
                <a:cs typeface="Arial"/>
              </a:rPr>
              <a:t>impact on different dimensions of health and wellbeing</a:t>
            </a:r>
          </a:p>
          <a:p>
            <a:pPr lvl="1">
              <a:buSzPct val="110000"/>
              <a:buFont typeface="Courier New"/>
              <a:buChar char="o"/>
            </a:pPr>
            <a:r>
              <a:rPr lang="en-US" sz="1800" dirty="0">
                <a:solidFill>
                  <a:srgbClr val="231F20"/>
                </a:solidFill>
                <a:highlight>
                  <a:srgbClr val="FFFFFF"/>
                </a:highlight>
                <a:latin typeface="Arial"/>
                <a:ea typeface="Verdana"/>
                <a:cs typeface="Arial"/>
              </a:rPr>
              <a:t>data such as incidence, prevalence, and trends</a:t>
            </a:r>
            <a:endParaRPr lang="en-US" sz="1800" dirty="0">
              <a:solidFill>
                <a:srgbClr val="231F20"/>
              </a:solidFill>
              <a:highlight>
                <a:srgbClr val="C6C6C6"/>
              </a:highlight>
              <a:latin typeface="Arial"/>
              <a:ea typeface="Verdana"/>
              <a:cs typeface="Arial"/>
            </a:endParaRPr>
          </a:p>
          <a:p>
            <a:pPr lvl="1">
              <a:buSzPct val="110000"/>
              <a:buFont typeface="Courier New"/>
              <a:buChar char="o"/>
            </a:pPr>
            <a:r>
              <a:rPr lang="en-US" sz="1800" dirty="0">
                <a:solidFill>
                  <a:srgbClr val="231F20"/>
                </a:solidFill>
                <a:highlight>
                  <a:srgbClr val="FFFFFF"/>
                </a:highlight>
                <a:latin typeface="Arial"/>
                <a:ea typeface="Verdana"/>
                <a:cs typeface="Arial"/>
              </a:rPr>
              <a:t>government and community programs and personal strategies to reduce </a:t>
            </a:r>
            <a:br>
              <a:rPr lang="en-US" sz="1800" dirty="0">
                <a:highlight>
                  <a:srgbClr val="FFFFFF"/>
                </a:highlight>
                <a:latin typeface="Arial"/>
                <a:ea typeface="Verdana"/>
                <a:cs typeface="Arial"/>
              </a:rPr>
            </a:br>
            <a:r>
              <a:rPr lang="en-US" sz="1800" dirty="0">
                <a:solidFill>
                  <a:srgbClr val="231F20"/>
                </a:solidFill>
                <a:highlight>
                  <a:srgbClr val="FFFFFF"/>
                </a:highlight>
                <a:latin typeface="Arial"/>
                <a:ea typeface="Verdana"/>
                <a:cs typeface="Arial"/>
              </a:rPr>
              <a:t>negative impact</a:t>
            </a:r>
            <a:endParaRPr lang="en-US" sz="1800" dirty="0">
              <a:solidFill>
                <a:srgbClr val="231F20"/>
              </a:solidFill>
              <a:highlight>
                <a:srgbClr val="C6C6C6"/>
              </a:highlight>
              <a:latin typeface="Arial"/>
              <a:ea typeface="Verdana"/>
              <a:cs typeface="Arial"/>
            </a:endParaRPr>
          </a:p>
          <a:p>
            <a:endParaRPr lang="en-US" sz="1800" dirty="0">
              <a:solidFill>
                <a:srgbClr val="231F20"/>
              </a:solidFill>
              <a:highlight>
                <a:srgbClr val="C6C6C6"/>
              </a:highlight>
              <a:latin typeface="Arial"/>
              <a:ea typeface="Verdana"/>
              <a:cs typeface="Arial"/>
            </a:endParaRPr>
          </a:p>
          <a:p>
            <a:pPr marL="114300" indent="0">
              <a:buNone/>
            </a:pPr>
            <a:r>
              <a:rPr lang="en-US" sz="2000" b="1" dirty="0">
                <a:solidFill>
                  <a:srgbClr val="80C342"/>
                </a:solidFill>
                <a:highlight>
                  <a:srgbClr val="FFFFFF"/>
                </a:highlight>
                <a:latin typeface="Arial"/>
                <a:ea typeface="Tahoma"/>
                <a:cs typeface="Arial"/>
              </a:rPr>
              <a:t>Key skills:</a:t>
            </a:r>
            <a:endParaRPr lang="en-US" sz="2000" b="1" dirty="0">
              <a:solidFill>
                <a:srgbClr val="80C342"/>
              </a:solidFill>
              <a:highlight>
                <a:srgbClr val="C6C6C6"/>
              </a:highlight>
              <a:latin typeface="Arial"/>
              <a:ea typeface="Tahoma"/>
              <a:cs typeface="Arial"/>
            </a:endParaRPr>
          </a:p>
          <a:p>
            <a:r>
              <a:rPr lang="en-US" sz="1800" dirty="0">
                <a:solidFill>
                  <a:srgbClr val="231F20"/>
                </a:solidFill>
                <a:highlight>
                  <a:srgbClr val="FFFFFF"/>
                </a:highlight>
                <a:latin typeface="Arial"/>
                <a:ea typeface="Verdana"/>
                <a:cs typeface="Arial"/>
              </a:rPr>
              <a:t>identify key areas for action and improvement in youth health and wellbeing using research to interpret data</a:t>
            </a:r>
            <a:endParaRPr lang="en-US" sz="1800" dirty="0">
              <a:solidFill>
                <a:srgbClr val="231F20"/>
              </a:solidFill>
              <a:highlight>
                <a:srgbClr val="C6C6C6"/>
              </a:highlight>
              <a:latin typeface="Arial"/>
              <a:ea typeface="Verdana"/>
              <a:cs typeface="Arial"/>
            </a:endParaRPr>
          </a:p>
          <a:p>
            <a:pPr lvl="1">
              <a:buNone/>
            </a:pPr>
            <a:endParaRPr lang="en-GB" sz="3000" dirty="0">
              <a:solidFill>
                <a:srgbClr val="FF0000"/>
              </a:solidFill>
              <a:highlight>
                <a:srgbClr val="FFFFFF"/>
              </a:highlight>
              <a:latin typeface="Arial"/>
              <a:ea typeface="Verdana"/>
              <a:cs typeface="Arial"/>
            </a:endParaRPr>
          </a:p>
          <a:p>
            <a:pPr marL="228600" indent="0">
              <a:buNone/>
            </a:pPr>
            <a:endParaRPr lang="en-AU" dirty="0">
              <a:solidFill>
                <a:srgbClr val="004A86"/>
              </a:solidFill>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06BEC99D-F417-EF4C-ABD3-0ED938979B8F}"/>
              </a:ext>
            </a:extLst>
          </p:cNvPr>
          <p:cNvSpPr txBox="1">
            <a:spLocks/>
          </p:cNvSpPr>
          <p:nvPr/>
        </p:nvSpPr>
        <p:spPr>
          <a:xfrm>
            <a:off x="424180" y="355822"/>
            <a:ext cx="10800000" cy="1044000"/>
          </a:xfrm>
          <a:prstGeom prst="rect">
            <a:avLst/>
          </a:prstGeom>
          <a:noFill/>
          <a:ln w="38100">
            <a:noFill/>
            <a:miter lim="800000"/>
          </a:ln>
        </p:spPr>
        <p:txBody>
          <a:bodyPr vert="horz" lIns="91440" tIns="45720" rIns="91440" bIns="45720" rtlCol="0" anchor="ctr">
            <a:normAutofit/>
          </a:bodyPr>
          <a:lstStyle>
            <a:defPPr marR="0" lvl="0" algn="l" rtl="0">
              <a:lnSpc>
                <a:spcPct val="100000"/>
              </a:lnSpc>
              <a:spcBef>
                <a:spcPts val="0"/>
              </a:spcBef>
              <a:spcAft>
                <a:spcPts val="0"/>
              </a:spcAft>
              <a:defRPr lang="en-US"/>
            </a:defPPr>
            <a:lvl1pPr marR="0" lvl="0" algn="l" rtl="0">
              <a:lnSpc>
                <a:spcPct val="90000"/>
              </a:lnSpc>
              <a:spcBef>
                <a:spcPct val="0"/>
              </a:spcBef>
              <a:spcAft>
                <a:spcPts val="0"/>
              </a:spcAft>
              <a:buClr>
                <a:srgbClr val="000000"/>
              </a:buClr>
              <a:buFont typeface="Arial"/>
              <a:buNone/>
              <a:defRPr sz="5000" b="0" i="0" u="none" strike="noStrike" cap="none">
                <a:solidFill>
                  <a:schemeClr val="bg1"/>
                </a:solidFill>
                <a:latin typeface="Impact" panose="020B0806030902050204" pitchFamily="34" charset="0"/>
                <a:ea typeface="+mj-ea"/>
                <a:cs typeface="Calibri" panose="020F050202020403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4000" dirty="0">
                <a:latin typeface="Impact"/>
                <a:cs typeface="Calibri"/>
              </a:rPr>
              <a:t>VCAA Health &amp; Human Development Study Design</a:t>
            </a:r>
            <a:endParaRPr lang="en-US" sz="4000" dirty="0"/>
          </a:p>
        </p:txBody>
      </p:sp>
      <p:sp>
        <p:nvSpPr>
          <p:cNvPr id="4" name="TextBox 3">
            <a:extLst>
              <a:ext uri="{FF2B5EF4-FFF2-40B4-BE49-F238E27FC236}">
                <a16:creationId xmlns:a16="http://schemas.microsoft.com/office/drawing/2014/main" id="{7625B74C-C243-FE7B-248F-083A2528E2FC}"/>
              </a:ext>
            </a:extLst>
          </p:cNvPr>
          <p:cNvSpPr txBox="1"/>
          <p:nvPr/>
        </p:nvSpPr>
        <p:spPr>
          <a:xfrm>
            <a:off x="231233" y="1573135"/>
            <a:ext cx="6096698" cy="400046"/>
          </a:xfrm>
          <a:prstGeom prst="rect">
            <a:avLst/>
          </a:prstGeom>
          <a:noFill/>
        </p:spPr>
        <p:txBody>
          <a:bodyPr wrap="square">
            <a:spAutoFit/>
          </a:bodyPr>
          <a:lstStyle/>
          <a:p>
            <a:pPr marL="228600" indent="0">
              <a:lnSpc>
                <a:spcPct val="107916"/>
              </a:lnSpc>
              <a:spcBef>
                <a:spcPts val="0"/>
              </a:spcBef>
              <a:buNone/>
            </a:pPr>
            <a:r>
              <a:rPr lang="en-AU" sz="2000" b="1" dirty="0">
                <a:solidFill>
                  <a:srgbClr val="79BB42"/>
                </a:solidFill>
                <a:latin typeface="Arial"/>
                <a:cs typeface="Arial"/>
              </a:rPr>
              <a:t>Unit 1: Area of Study 2</a:t>
            </a:r>
          </a:p>
        </p:txBody>
      </p:sp>
    </p:spTree>
    <p:extLst>
      <p:ext uri="{BB962C8B-B14F-4D97-AF65-F5344CB8AC3E}">
        <p14:creationId xmlns:p14="http://schemas.microsoft.com/office/powerpoint/2010/main" val="31819188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2"/>
          <p:cNvSpPr txBox="1">
            <a:spLocks noGrp="1"/>
          </p:cNvSpPr>
          <p:nvPr>
            <p:ph type="body" idx="4294967295"/>
          </p:nvPr>
        </p:nvSpPr>
        <p:spPr>
          <a:xfrm>
            <a:off x="481612" y="1715421"/>
            <a:ext cx="9731375" cy="3582228"/>
          </a:xfrm>
          <a:prstGeom prst="rect">
            <a:avLst/>
          </a:prstGeom>
          <a:noFill/>
          <a:ln>
            <a:noFill/>
          </a:ln>
        </p:spPr>
        <p:txBody>
          <a:bodyPr spcFirstLastPara="1" wrap="square" lIns="91425" tIns="45700" rIns="91425" bIns="45700" anchor="t" anchorCtr="0">
            <a:normAutofit/>
          </a:bodyPr>
          <a:lstStyle/>
          <a:p>
            <a:pPr marL="228600" lvl="0" indent="0" algn="l" rtl="0">
              <a:lnSpc>
                <a:spcPct val="107916"/>
              </a:lnSpc>
              <a:spcBef>
                <a:spcPts val="0"/>
              </a:spcBef>
              <a:spcAft>
                <a:spcPts val="0"/>
              </a:spcAft>
              <a:buSzPts val="1800"/>
              <a:buNone/>
            </a:pPr>
            <a:r>
              <a:rPr lang="en-US" sz="2000" b="1" dirty="0">
                <a:solidFill>
                  <a:srgbClr val="79BB42"/>
                </a:solidFill>
                <a:latin typeface="Arial" panose="020B0604020202020204" pitchFamily="34" charset="0"/>
                <a:cs typeface="Arial" panose="020B0604020202020204" pitchFamily="34" charset="0"/>
              </a:rPr>
              <a:t>Learning intentions:</a:t>
            </a:r>
          </a:p>
          <a:p>
            <a:pPr marL="762000" lvl="1" indent="-342900">
              <a:lnSpc>
                <a:spcPct val="107916"/>
              </a:lnSpc>
              <a:spcBef>
                <a:spcPts val="800"/>
              </a:spcBef>
              <a:buClr>
                <a:schemeClr val="tx1"/>
              </a:buClr>
              <a:buSzPct val="110000"/>
            </a:pPr>
            <a:r>
              <a:rPr lang="en-US" sz="1800" dirty="0">
                <a:solidFill>
                  <a:schemeClr val="tx1"/>
                </a:solidFill>
                <a:latin typeface="Arial" panose="020B0604020202020204" pitchFamily="34" charset="0"/>
                <a:cs typeface="Arial" panose="020B0604020202020204" pitchFamily="34" charset="0"/>
              </a:rPr>
              <a:t>interpret Australian gambling data</a:t>
            </a:r>
          </a:p>
          <a:p>
            <a:pPr marL="762000" lvl="1" indent="-342900">
              <a:lnSpc>
                <a:spcPct val="107916"/>
              </a:lnSpc>
              <a:spcBef>
                <a:spcPts val="800"/>
              </a:spcBef>
              <a:buClr>
                <a:schemeClr val="tx1"/>
              </a:buClr>
              <a:buSzPct val="110000"/>
            </a:pPr>
            <a:r>
              <a:rPr lang="en-US" sz="1800" dirty="0">
                <a:solidFill>
                  <a:schemeClr val="tx1"/>
                </a:solidFill>
                <a:latin typeface="Arial" panose="020B0604020202020204" pitchFamily="34" charset="0"/>
                <a:cs typeface="Arial" panose="020B0604020202020204" pitchFamily="34" charset="0"/>
              </a:rPr>
              <a:t>develop a definition of gambling</a:t>
            </a:r>
            <a:endParaRPr lang="en-US" sz="1800" b="1" dirty="0">
              <a:solidFill>
                <a:schemeClr val="tx1"/>
              </a:solidFill>
              <a:latin typeface="Arial" panose="020B0604020202020204" pitchFamily="34" charset="0"/>
              <a:cs typeface="Arial" panose="020B0604020202020204" pitchFamily="34" charset="0"/>
            </a:endParaRPr>
          </a:p>
          <a:p>
            <a:pPr marL="228600" lvl="0" indent="0" algn="l" rtl="0">
              <a:lnSpc>
                <a:spcPct val="107916"/>
              </a:lnSpc>
              <a:spcBef>
                <a:spcPts val="2000"/>
              </a:spcBef>
              <a:spcAft>
                <a:spcPts val="0"/>
              </a:spcAft>
              <a:buSzPts val="1800"/>
              <a:buNone/>
            </a:pPr>
            <a:r>
              <a:rPr lang="en-US" sz="2000" b="1" dirty="0">
                <a:solidFill>
                  <a:srgbClr val="79BB42"/>
                </a:solidFill>
                <a:latin typeface="Arial" panose="020B0604020202020204" pitchFamily="34" charset="0"/>
                <a:cs typeface="Arial" panose="020B0604020202020204" pitchFamily="34" charset="0"/>
              </a:rPr>
              <a:t>Success criteria:</a:t>
            </a:r>
          </a:p>
          <a:p>
            <a:pPr marL="800100" lvl="1" indent="-342900" algn="l" rtl="0">
              <a:lnSpc>
                <a:spcPct val="107916"/>
              </a:lnSpc>
              <a:spcBef>
                <a:spcPts val="800"/>
              </a:spcBef>
              <a:spcAft>
                <a:spcPts val="0"/>
              </a:spcAft>
              <a:buClr>
                <a:schemeClr val="tx1"/>
              </a:buClr>
              <a:buSzPct val="110000"/>
              <a:buFont typeface="Arial" panose="020B0604020202020204" pitchFamily="34" charset="0"/>
              <a:buChar char="•"/>
            </a:pPr>
            <a:r>
              <a:rPr lang="en-US" sz="1800" dirty="0">
                <a:solidFill>
                  <a:schemeClr val="tx1"/>
                </a:solidFill>
                <a:latin typeface="Arial" panose="020B0604020202020204" pitchFamily="34" charset="0"/>
                <a:cs typeface="Arial" panose="020B0604020202020204" pitchFamily="34" charset="0"/>
              </a:rPr>
              <a:t>define gambling and make links to youth health and wellbeing</a:t>
            </a:r>
          </a:p>
          <a:p>
            <a:pPr marL="800100" lvl="1" indent="-342900">
              <a:lnSpc>
                <a:spcPct val="107916"/>
              </a:lnSpc>
              <a:spcBef>
                <a:spcPts val="800"/>
              </a:spcBef>
              <a:buClr>
                <a:schemeClr val="tx1"/>
              </a:buClr>
              <a:buSzPct val="110000"/>
              <a:buFont typeface="Arial" panose="020B0604020202020204" pitchFamily="34" charset="0"/>
              <a:buChar char="•"/>
            </a:pPr>
            <a:r>
              <a:rPr lang="en-US" sz="1800" dirty="0">
                <a:solidFill>
                  <a:schemeClr val="tx1"/>
                </a:solidFill>
                <a:latin typeface="Arial" panose="020B0604020202020204" pitchFamily="34" charset="0"/>
                <a:cs typeface="Arial" panose="020B0604020202020204" pitchFamily="34" charset="0"/>
              </a:rPr>
              <a:t>interpret data from a range of sources provided to determine the impact gambling and gaming has on the dimensions of youth health and wellbeing</a:t>
            </a:r>
          </a:p>
          <a:p>
            <a:pPr marL="228600" lvl="0" indent="0" algn="l" rtl="0">
              <a:lnSpc>
                <a:spcPct val="90000"/>
              </a:lnSpc>
              <a:spcBef>
                <a:spcPts val="1000"/>
              </a:spcBef>
              <a:spcAft>
                <a:spcPts val="0"/>
              </a:spcAft>
              <a:buSzPts val="1800"/>
              <a:buNone/>
            </a:pPr>
            <a:endParaRPr dirty="0">
              <a:solidFill>
                <a:srgbClr val="004A86"/>
              </a:solidFill>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1A7FFCEB-6312-314B-A59A-88B6184E6103}"/>
              </a:ext>
            </a:extLst>
          </p:cNvPr>
          <p:cNvPicPr>
            <a:picLocks noChangeAspect="1"/>
          </p:cNvPicPr>
          <p:nvPr/>
        </p:nvPicPr>
        <p:blipFill>
          <a:blip r:embed="rId3"/>
          <a:stretch>
            <a:fillRect/>
          </a:stretch>
        </p:blipFill>
        <p:spPr>
          <a:xfrm>
            <a:off x="10940494" y="580739"/>
            <a:ext cx="827181" cy="496309"/>
          </a:xfrm>
          <a:prstGeom prst="rect">
            <a:avLst/>
          </a:prstGeom>
        </p:spPr>
      </p:pic>
      <p:sp>
        <p:nvSpPr>
          <p:cNvPr id="7" name="Title 1">
            <a:extLst>
              <a:ext uri="{FF2B5EF4-FFF2-40B4-BE49-F238E27FC236}">
                <a16:creationId xmlns:a16="http://schemas.microsoft.com/office/drawing/2014/main" id="{AFD56E3D-42E7-0D26-3FE8-6A60932E6323}"/>
              </a:ext>
            </a:extLst>
          </p:cNvPr>
          <p:cNvSpPr txBox="1">
            <a:spLocks/>
          </p:cNvSpPr>
          <p:nvPr/>
        </p:nvSpPr>
        <p:spPr>
          <a:xfrm>
            <a:off x="696000" y="306893"/>
            <a:ext cx="10800000" cy="1044000"/>
          </a:xfrm>
          <a:prstGeom prst="rect">
            <a:avLst/>
          </a:prstGeom>
          <a:noFill/>
          <a:ln w="38100">
            <a:noFill/>
            <a:miter lim="800000"/>
          </a:ln>
        </p:spPr>
        <p:txBody>
          <a:bodyPr vert="horz" lIns="91440" tIns="45720" rIns="91440" bIns="45720" rtlCol="0" anchor="ctr">
            <a:normAutofit/>
          </a:bodyPr>
          <a:lstStyle>
            <a:defPPr marR="0" lvl="0" algn="l" rtl="0">
              <a:lnSpc>
                <a:spcPct val="100000"/>
              </a:lnSpc>
              <a:spcBef>
                <a:spcPts val="0"/>
              </a:spcBef>
              <a:spcAft>
                <a:spcPts val="0"/>
              </a:spcAft>
              <a:defRPr lang="en-US"/>
            </a:defPPr>
            <a:lvl1pPr marR="0" lvl="0" algn="l" rtl="0">
              <a:lnSpc>
                <a:spcPct val="90000"/>
              </a:lnSpc>
              <a:spcBef>
                <a:spcPct val="0"/>
              </a:spcBef>
              <a:spcAft>
                <a:spcPts val="0"/>
              </a:spcAft>
              <a:buClr>
                <a:srgbClr val="000000"/>
              </a:buClr>
              <a:buFont typeface="Arial"/>
              <a:buNone/>
              <a:defRPr sz="5000" b="0" i="0" u="none" strike="noStrike" cap="none">
                <a:solidFill>
                  <a:schemeClr val="bg1"/>
                </a:solidFill>
                <a:latin typeface="Impact" panose="020B0806030902050204" pitchFamily="34" charset="0"/>
                <a:ea typeface="+mj-ea"/>
                <a:cs typeface="Calibri" panose="020F050202020403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4000" dirty="0">
                <a:latin typeface="Impact"/>
                <a:cs typeface="Calibri"/>
              </a:rPr>
              <a:t>Who's gambling and gaming?</a:t>
            </a:r>
            <a:endParaRPr lang="en-US" sz="4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gc13b192bbe_0_0"/>
          <p:cNvSpPr txBox="1">
            <a:spLocks noGrp="1"/>
          </p:cNvSpPr>
          <p:nvPr>
            <p:ph type="body" idx="4294967295"/>
          </p:nvPr>
        </p:nvSpPr>
        <p:spPr>
          <a:xfrm>
            <a:off x="757753" y="2046449"/>
            <a:ext cx="9409113" cy="3527425"/>
          </a:xfrm>
          <a:prstGeom prst="rect">
            <a:avLst/>
          </a:prstGeom>
          <a:noFill/>
          <a:ln>
            <a:noFill/>
          </a:ln>
        </p:spPr>
        <p:txBody>
          <a:bodyPr spcFirstLastPara="1" wrap="square" lIns="91425" tIns="45700" rIns="91425" bIns="45700" anchor="t" anchorCtr="0">
            <a:normAutofit/>
          </a:bodyPr>
          <a:lstStyle/>
          <a:p>
            <a:pPr marL="457200" lvl="0" indent="-457200" algn="l" rtl="0">
              <a:lnSpc>
                <a:spcPct val="100000"/>
              </a:lnSpc>
              <a:spcBef>
                <a:spcPts val="0"/>
              </a:spcBef>
              <a:spcAft>
                <a:spcPts val="1600"/>
              </a:spcAft>
              <a:buClr>
                <a:schemeClr val="tx1"/>
              </a:buClr>
              <a:buSzPct val="120000"/>
              <a:buChar char="•"/>
            </a:pPr>
            <a:r>
              <a:rPr lang="en-US" sz="2000" dirty="0">
                <a:solidFill>
                  <a:schemeClr val="tx1"/>
                </a:solidFill>
                <a:latin typeface="Arial" panose="020B0604020202020204" pitchFamily="34" charset="0"/>
                <a:cs typeface="Arial" panose="020B0604020202020204" pitchFamily="34" charset="0"/>
              </a:rPr>
              <a:t>The next few slides will display questions or statements about gambling with four possible responses.</a:t>
            </a:r>
          </a:p>
          <a:p>
            <a:pPr marL="457200" lvl="0" indent="-457200" algn="l" rtl="0">
              <a:lnSpc>
                <a:spcPct val="100000"/>
              </a:lnSpc>
              <a:spcBef>
                <a:spcPts val="0"/>
              </a:spcBef>
              <a:spcAft>
                <a:spcPts val="1600"/>
              </a:spcAft>
              <a:buClr>
                <a:schemeClr val="tx1"/>
              </a:buClr>
              <a:buSzPct val="120000"/>
              <a:buChar char="•"/>
            </a:pPr>
            <a:r>
              <a:rPr lang="en-US" sz="2000" dirty="0">
                <a:solidFill>
                  <a:schemeClr val="tx1"/>
                </a:solidFill>
                <a:latin typeface="Arial" panose="020B0604020202020204" pitchFamily="34" charset="0"/>
                <a:cs typeface="Arial" panose="020B0604020202020204" pitchFamily="34" charset="0"/>
              </a:rPr>
              <a:t>Each response will be represented by a symbol </a:t>
            </a:r>
            <a:br>
              <a:rPr lang="en-US" sz="2000" dirty="0">
                <a:solidFill>
                  <a:schemeClr val="tx1"/>
                </a:solidFill>
                <a:latin typeface="Arial" panose="020B0604020202020204" pitchFamily="34" charset="0"/>
                <a:cs typeface="Arial" panose="020B0604020202020204" pitchFamily="34" charset="0"/>
              </a:rPr>
            </a:br>
            <a:r>
              <a:rPr lang="en-US" sz="2000" dirty="0">
                <a:solidFill>
                  <a:schemeClr val="tx1"/>
                </a:solidFill>
                <a:latin typeface="Arial" panose="020B0604020202020204" pitchFamily="34" charset="0"/>
                <a:cs typeface="Arial" panose="020B0604020202020204" pitchFamily="34" charset="0"/>
              </a:rPr>
              <a:t>(heart, club, diamond or spade).</a:t>
            </a:r>
          </a:p>
          <a:p>
            <a:pPr marL="457200" lvl="0" indent="-457200" algn="l" rtl="0">
              <a:lnSpc>
                <a:spcPct val="100000"/>
              </a:lnSpc>
              <a:spcBef>
                <a:spcPts val="0"/>
              </a:spcBef>
              <a:spcAft>
                <a:spcPts val="1600"/>
              </a:spcAft>
              <a:buClr>
                <a:schemeClr val="tx1"/>
              </a:buClr>
              <a:buSzPct val="120000"/>
              <a:buChar char="•"/>
            </a:pPr>
            <a:r>
              <a:rPr lang="en-US" sz="2000" dirty="0">
                <a:solidFill>
                  <a:schemeClr val="tx1"/>
                </a:solidFill>
                <a:latin typeface="Arial" panose="020B0604020202020204" pitchFamily="34" charset="0"/>
                <a:cs typeface="Arial" panose="020B0604020202020204" pitchFamily="34" charset="0"/>
              </a:rPr>
              <a:t>After each question or statement, move to stand next to the symbol which represents the answer you feel is correct.</a:t>
            </a:r>
          </a:p>
        </p:txBody>
      </p:sp>
      <p:sp>
        <p:nvSpPr>
          <p:cNvPr id="13" name="Rectangle 12">
            <a:extLst>
              <a:ext uri="{FF2B5EF4-FFF2-40B4-BE49-F238E27FC236}">
                <a16:creationId xmlns:a16="http://schemas.microsoft.com/office/drawing/2014/main" id="{F9CA0AF6-9907-1549-A658-4B57CB880355}"/>
              </a:ext>
            </a:extLst>
          </p:cNvPr>
          <p:cNvSpPr/>
          <p:nvPr/>
        </p:nvSpPr>
        <p:spPr>
          <a:xfrm>
            <a:off x="0" y="1564"/>
            <a:ext cx="12192002" cy="1402435"/>
          </a:xfrm>
          <a:prstGeom prst="rect">
            <a:avLst/>
          </a:prstGeom>
          <a:solidFill>
            <a:srgbClr val="79BB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9BB42"/>
              </a:solidFill>
            </a:endParaRPr>
          </a:p>
        </p:txBody>
      </p:sp>
      <p:sp>
        <p:nvSpPr>
          <p:cNvPr id="14" name="Title 1">
            <a:extLst>
              <a:ext uri="{FF2B5EF4-FFF2-40B4-BE49-F238E27FC236}">
                <a16:creationId xmlns:a16="http://schemas.microsoft.com/office/drawing/2014/main" id="{598EB5A9-5269-0245-9A46-858BD359850A}"/>
              </a:ext>
            </a:extLst>
          </p:cNvPr>
          <p:cNvSpPr txBox="1">
            <a:spLocks/>
          </p:cNvSpPr>
          <p:nvPr/>
        </p:nvSpPr>
        <p:spPr>
          <a:xfrm>
            <a:off x="720002" y="359999"/>
            <a:ext cx="10800000" cy="1044000"/>
          </a:xfrm>
          <a:prstGeom prst="rect">
            <a:avLst/>
          </a:prstGeom>
          <a:noFill/>
          <a:ln w="38100">
            <a:noFill/>
            <a:miter lim="800000"/>
          </a:ln>
        </p:spPr>
        <p:txBody>
          <a:bodyPr vert="horz" lIns="91440" tIns="45720" rIns="91440" bIns="45720" rtlCol="0" anchor="ctr">
            <a:normAutofit/>
          </a:bodyPr>
          <a:lstStyle>
            <a:defPPr>
              <a:defRPr lang="en-US"/>
            </a:defPPr>
            <a:lvl1pPr>
              <a:lnSpc>
                <a:spcPct val="90000"/>
              </a:lnSpc>
              <a:spcBef>
                <a:spcPct val="0"/>
              </a:spcBef>
              <a:buNone/>
              <a:defRPr sz="5000">
                <a:solidFill>
                  <a:schemeClr val="bg1"/>
                </a:solidFill>
                <a:latin typeface="Impact" panose="020B0806030902050204" pitchFamily="34" charset="0"/>
                <a:ea typeface="+mj-ea"/>
                <a:cs typeface="Calibri" panose="020F0502020204030204" pitchFamily="34" charset="0"/>
              </a:defRPr>
            </a:lvl1pPr>
          </a:lstStyle>
          <a:p>
            <a:r>
              <a:rPr lang="en-US" sz="4200"/>
              <a:t>Place your bets, last call!</a:t>
            </a:r>
          </a:p>
        </p:txBody>
      </p:sp>
      <p:pic>
        <p:nvPicPr>
          <p:cNvPr id="20" name="Picture 19">
            <a:extLst>
              <a:ext uri="{FF2B5EF4-FFF2-40B4-BE49-F238E27FC236}">
                <a16:creationId xmlns:a16="http://schemas.microsoft.com/office/drawing/2014/main" id="{AE2431AF-C13D-AF46-9BB6-78560E4A72A5}"/>
              </a:ext>
            </a:extLst>
          </p:cNvPr>
          <p:cNvPicPr>
            <a:picLocks noChangeAspect="1"/>
          </p:cNvPicPr>
          <p:nvPr/>
        </p:nvPicPr>
        <p:blipFill>
          <a:blip r:embed="rId3"/>
          <a:stretch>
            <a:fillRect/>
          </a:stretch>
        </p:blipFill>
        <p:spPr>
          <a:xfrm>
            <a:off x="10940494" y="580739"/>
            <a:ext cx="827181" cy="496309"/>
          </a:xfrm>
          <a:prstGeom prst="rect">
            <a:avLst/>
          </a:prstGeom>
        </p:spPr>
      </p:pic>
      <p:grpSp>
        <p:nvGrpSpPr>
          <p:cNvPr id="3" name="Group 2">
            <a:extLst>
              <a:ext uri="{FF2B5EF4-FFF2-40B4-BE49-F238E27FC236}">
                <a16:creationId xmlns:a16="http://schemas.microsoft.com/office/drawing/2014/main" id="{C221FC32-80D9-76FF-BDAB-E9746AEDC948}"/>
              </a:ext>
            </a:extLst>
          </p:cNvPr>
          <p:cNvGrpSpPr/>
          <p:nvPr/>
        </p:nvGrpSpPr>
        <p:grpSpPr>
          <a:xfrm>
            <a:off x="7299924" y="2802593"/>
            <a:ext cx="2866942" cy="592851"/>
            <a:chOff x="7299924" y="2802593"/>
            <a:chExt cx="2866942" cy="592851"/>
          </a:xfrm>
        </p:grpSpPr>
        <p:pic>
          <p:nvPicPr>
            <p:cNvPr id="16" name="Picture 15">
              <a:extLst>
                <a:ext uri="{FF2B5EF4-FFF2-40B4-BE49-F238E27FC236}">
                  <a16:creationId xmlns:a16="http://schemas.microsoft.com/office/drawing/2014/main" id="{C5CD7462-6A97-6E47-8F78-ABE2C4CE5ACA}"/>
                </a:ext>
              </a:extLst>
            </p:cNvPr>
            <p:cNvPicPr>
              <a:picLocks noChangeAspect="1"/>
            </p:cNvPicPr>
            <p:nvPr/>
          </p:nvPicPr>
          <p:blipFill>
            <a:blip r:embed="rId4"/>
            <a:srcRect t="-7741" r="23552" b="-1"/>
            <a:stretch>
              <a:fillRect/>
            </a:stretch>
          </p:blipFill>
          <p:spPr>
            <a:xfrm>
              <a:off x="7299924" y="2802593"/>
              <a:ext cx="2219309" cy="592851"/>
            </a:xfrm>
            <a:prstGeom prst="rect">
              <a:avLst/>
            </a:prstGeom>
          </p:spPr>
        </p:pic>
        <p:pic>
          <p:nvPicPr>
            <p:cNvPr id="4" name="Picture 3">
              <a:extLst>
                <a:ext uri="{FF2B5EF4-FFF2-40B4-BE49-F238E27FC236}">
                  <a16:creationId xmlns:a16="http://schemas.microsoft.com/office/drawing/2014/main" id="{4829D885-1CE9-DFE8-3BB7-8C1BAA045987}"/>
                </a:ext>
              </a:extLst>
            </p:cNvPr>
            <p:cNvPicPr>
              <a:picLocks noChangeAspect="1"/>
            </p:cNvPicPr>
            <p:nvPr/>
          </p:nvPicPr>
          <p:blipFill>
            <a:blip r:embed="rId5"/>
            <a:stretch>
              <a:fillRect/>
            </a:stretch>
          </p:blipFill>
          <p:spPr>
            <a:xfrm>
              <a:off x="9671580" y="2828862"/>
              <a:ext cx="495286" cy="540312"/>
            </a:xfrm>
            <a:prstGeom prst="rect">
              <a:avLst/>
            </a:prstGeom>
          </p:spPr>
        </p:pic>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7" name="Google Shape;96;gc13b192bbe_0_0">
            <a:extLst>
              <a:ext uri="{FF2B5EF4-FFF2-40B4-BE49-F238E27FC236}">
                <a16:creationId xmlns:a16="http://schemas.microsoft.com/office/drawing/2014/main" id="{5AA6CADC-BEDC-B147-AA22-CB53BB046BB0}"/>
              </a:ext>
            </a:extLst>
          </p:cNvPr>
          <p:cNvSpPr txBox="1">
            <a:spLocks noGrp="1"/>
          </p:cNvSpPr>
          <p:nvPr>
            <p:ph type="title" idx="4294967295"/>
          </p:nvPr>
        </p:nvSpPr>
        <p:spPr>
          <a:xfrm>
            <a:off x="612648" y="476161"/>
            <a:ext cx="10515600" cy="43497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4400"/>
              <a:buFont typeface="Calibri"/>
              <a:buNone/>
            </a:pPr>
            <a:r>
              <a:rPr lang="en-US" sz="4000" dirty="0">
                <a:solidFill>
                  <a:schemeClr val="bg1"/>
                </a:solidFill>
                <a:latin typeface="Impact" panose="020B0806030902050204" pitchFamily="34" charset="0"/>
                <a:cs typeface="Arial" panose="020B0604020202020204" pitchFamily="34" charset="0"/>
              </a:rPr>
              <a:t>Place your bets, last call!</a:t>
            </a:r>
          </a:p>
        </p:txBody>
      </p:sp>
      <p:sp>
        <p:nvSpPr>
          <p:cNvPr id="102" name="Google Shape;102;gc13b192bbe_0_5"/>
          <p:cNvSpPr txBox="1">
            <a:spLocks noGrp="1"/>
          </p:cNvSpPr>
          <p:nvPr>
            <p:ph type="body" idx="4294967295"/>
          </p:nvPr>
        </p:nvSpPr>
        <p:spPr>
          <a:xfrm>
            <a:off x="612648" y="1633580"/>
            <a:ext cx="10515600" cy="874713"/>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800"/>
              <a:buNone/>
            </a:pPr>
            <a:r>
              <a:rPr lang="en-AU" sz="2000" b="1" dirty="0">
                <a:solidFill>
                  <a:srgbClr val="79BB42"/>
                </a:solidFill>
                <a:latin typeface="Arial" panose="020B0604020202020204" pitchFamily="34" charset="0"/>
                <a:cs typeface="Arial" panose="020B0604020202020204" pitchFamily="34" charset="0"/>
              </a:rPr>
              <a:t>1. Gambling is…</a:t>
            </a:r>
          </a:p>
        </p:txBody>
      </p:sp>
      <p:sp>
        <p:nvSpPr>
          <p:cNvPr id="13" name="TextBox 12">
            <a:extLst>
              <a:ext uri="{FF2B5EF4-FFF2-40B4-BE49-F238E27FC236}">
                <a16:creationId xmlns:a16="http://schemas.microsoft.com/office/drawing/2014/main" id="{D3B5DF95-0E72-DF4C-8E2C-CAE390D8BC6A}"/>
              </a:ext>
            </a:extLst>
          </p:cNvPr>
          <p:cNvSpPr txBox="1"/>
          <p:nvPr/>
        </p:nvSpPr>
        <p:spPr>
          <a:xfrm>
            <a:off x="1168226" y="3643612"/>
            <a:ext cx="1792857" cy="646331"/>
          </a:xfrm>
          <a:prstGeom prst="rect">
            <a:avLst/>
          </a:prstGeom>
          <a:noFill/>
        </p:spPr>
        <p:txBody>
          <a:bodyPr wrap="square" rtlCol="0">
            <a:spAutoFit/>
          </a:bodyPr>
          <a:lstStyle/>
          <a:p>
            <a:pPr marL="19050" lvl="0" algn="ctr">
              <a:buSzPts val="3300"/>
            </a:pPr>
            <a:r>
              <a:rPr lang="en-AU" sz="1800" dirty="0">
                <a:solidFill>
                  <a:schemeClr val="tx1"/>
                </a:solidFill>
              </a:rPr>
              <a:t>playing games of chance</a:t>
            </a:r>
          </a:p>
        </p:txBody>
      </p:sp>
      <p:sp>
        <p:nvSpPr>
          <p:cNvPr id="15" name="TextBox 14">
            <a:extLst>
              <a:ext uri="{FF2B5EF4-FFF2-40B4-BE49-F238E27FC236}">
                <a16:creationId xmlns:a16="http://schemas.microsoft.com/office/drawing/2014/main" id="{6A58BDB5-C4C3-494A-A060-B0A3D56E7792}"/>
              </a:ext>
            </a:extLst>
          </p:cNvPr>
          <p:cNvSpPr txBox="1"/>
          <p:nvPr/>
        </p:nvSpPr>
        <p:spPr>
          <a:xfrm>
            <a:off x="3727993" y="3643612"/>
            <a:ext cx="1792857" cy="646331"/>
          </a:xfrm>
          <a:prstGeom prst="rect">
            <a:avLst/>
          </a:prstGeom>
          <a:noFill/>
        </p:spPr>
        <p:txBody>
          <a:bodyPr wrap="square" rtlCol="0">
            <a:spAutoFit/>
          </a:bodyPr>
          <a:lstStyle/>
          <a:p>
            <a:pPr marL="19050" lvl="0" algn="ctr">
              <a:buSzPts val="3300"/>
            </a:pPr>
            <a:r>
              <a:rPr lang="en-AU" sz="1800" dirty="0">
                <a:solidFill>
                  <a:schemeClr val="tx1"/>
                </a:solidFill>
              </a:rPr>
              <a:t>riding a horse in a race</a:t>
            </a:r>
          </a:p>
        </p:txBody>
      </p:sp>
      <p:sp>
        <p:nvSpPr>
          <p:cNvPr id="17" name="TextBox 16">
            <a:extLst>
              <a:ext uri="{FF2B5EF4-FFF2-40B4-BE49-F238E27FC236}">
                <a16:creationId xmlns:a16="http://schemas.microsoft.com/office/drawing/2014/main" id="{25FC765A-9C9A-FC46-99C3-9BFB7097173D}"/>
              </a:ext>
            </a:extLst>
          </p:cNvPr>
          <p:cNvSpPr txBox="1"/>
          <p:nvPr/>
        </p:nvSpPr>
        <p:spPr>
          <a:xfrm>
            <a:off x="6182322" y="3576300"/>
            <a:ext cx="2002768" cy="2585323"/>
          </a:xfrm>
          <a:prstGeom prst="rect">
            <a:avLst/>
          </a:prstGeom>
          <a:noFill/>
        </p:spPr>
        <p:txBody>
          <a:bodyPr wrap="square" rtlCol="0">
            <a:spAutoFit/>
          </a:bodyPr>
          <a:lstStyle/>
          <a:p>
            <a:pPr marL="19050" lvl="0" algn="ctr">
              <a:buSzPts val="3300"/>
            </a:pPr>
            <a:r>
              <a:rPr lang="en-AU" sz="1800"/>
              <a:t>risking anything of value (usually money) on the outcome of an event involving chance when the probability of winning or losing is uncertain</a:t>
            </a:r>
            <a:endParaRPr lang="en-AU" sz="1800">
              <a:solidFill>
                <a:schemeClr val="tx1"/>
              </a:solidFill>
            </a:endParaRPr>
          </a:p>
        </p:txBody>
      </p:sp>
      <p:sp>
        <p:nvSpPr>
          <p:cNvPr id="21" name="TextBox 20">
            <a:extLst>
              <a:ext uri="{FF2B5EF4-FFF2-40B4-BE49-F238E27FC236}">
                <a16:creationId xmlns:a16="http://schemas.microsoft.com/office/drawing/2014/main" id="{541A2CB1-961B-514F-9D87-7B582623E28F}"/>
              </a:ext>
            </a:extLst>
          </p:cNvPr>
          <p:cNvSpPr txBox="1"/>
          <p:nvPr/>
        </p:nvSpPr>
        <p:spPr>
          <a:xfrm>
            <a:off x="8847527" y="3643612"/>
            <a:ext cx="1792857" cy="1477328"/>
          </a:xfrm>
          <a:prstGeom prst="rect">
            <a:avLst/>
          </a:prstGeom>
          <a:noFill/>
        </p:spPr>
        <p:txBody>
          <a:bodyPr wrap="square" rtlCol="0">
            <a:spAutoFit/>
          </a:bodyPr>
          <a:lstStyle/>
          <a:p>
            <a:pPr marL="19050" lvl="0" algn="ctr">
              <a:buSzPts val="3300"/>
            </a:pPr>
            <a:r>
              <a:rPr lang="en-AU" sz="1800">
                <a:solidFill>
                  <a:schemeClr val="tx1"/>
                </a:solidFill>
              </a:rPr>
              <a:t>an illegal activity in Australia and should be avoided</a:t>
            </a:r>
          </a:p>
        </p:txBody>
      </p:sp>
      <p:sp>
        <p:nvSpPr>
          <p:cNvPr id="16" name="Rounded Rectangle 15">
            <a:extLst>
              <a:ext uri="{FF2B5EF4-FFF2-40B4-BE49-F238E27FC236}">
                <a16:creationId xmlns:a16="http://schemas.microsoft.com/office/drawing/2014/main" id="{8D620DA7-8314-2F49-A69A-EC09CCE42362}"/>
              </a:ext>
            </a:extLst>
          </p:cNvPr>
          <p:cNvSpPr/>
          <p:nvPr/>
        </p:nvSpPr>
        <p:spPr>
          <a:xfrm>
            <a:off x="6075213" y="2238703"/>
            <a:ext cx="2216989" cy="4015448"/>
          </a:xfrm>
          <a:prstGeom prst="roundRect">
            <a:avLst/>
          </a:prstGeom>
          <a:noFill/>
          <a:ln w="44450">
            <a:solidFill>
              <a:srgbClr val="79BB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highlight>
                <a:srgbClr val="4E7AB0"/>
              </a:highlight>
            </a:endParaRPr>
          </a:p>
        </p:txBody>
      </p:sp>
      <p:pic>
        <p:nvPicPr>
          <p:cNvPr id="3" name="Picture 2" descr="The image depicts a simple, solid green heart shape.&#10;&#10;AI-generated content may be incorrect.">
            <a:extLst>
              <a:ext uri="{FF2B5EF4-FFF2-40B4-BE49-F238E27FC236}">
                <a16:creationId xmlns:a16="http://schemas.microsoft.com/office/drawing/2014/main" id="{9B711635-99F8-18ED-FA31-59B87C0A129C}"/>
              </a:ext>
            </a:extLst>
          </p:cNvPr>
          <p:cNvPicPr>
            <a:picLocks noChangeAspect="1"/>
          </p:cNvPicPr>
          <p:nvPr/>
        </p:nvPicPr>
        <p:blipFill>
          <a:blip r:embed="rId3"/>
          <a:stretch>
            <a:fillRect/>
          </a:stretch>
        </p:blipFill>
        <p:spPr>
          <a:xfrm>
            <a:off x="1537715" y="2485171"/>
            <a:ext cx="1053877" cy="1010567"/>
          </a:xfrm>
          <a:prstGeom prst="rect">
            <a:avLst/>
          </a:prstGeom>
        </p:spPr>
      </p:pic>
      <p:pic>
        <p:nvPicPr>
          <p:cNvPr id="5" name="Picture 4" descr="A black poker ace card silhouette.&#10;&#10;AI-generated content may be incorrect.">
            <a:extLst>
              <a:ext uri="{FF2B5EF4-FFF2-40B4-BE49-F238E27FC236}">
                <a16:creationId xmlns:a16="http://schemas.microsoft.com/office/drawing/2014/main" id="{6BCEED48-9EC7-2ECB-EAD3-0B106673162D}"/>
              </a:ext>
            </a:extLst>
          </p:cNvPr>
          <p:cNvPicPr>
            <a:picLocks noChangeAspect="1"/>
          </p:cNvPicPr>
          <p:nvPr/>
        </p:nvPicPr>
        <p:blipFill>
          <a:blip r:embed="rId4"/>
          <a:stretch>
            <a:fillRect/>
          </a:stretch>
        </p:blipFill>
        <p:spPr>
          <a:xfrm>
            <a:off x="4139201" y="2522620"/>
            <a:ext cx="908876" cy="991502"/>
          </a:xfrm>
          <a:prstGeom prst="rect">
            <a:avLst/>
          </a:prstGeom>
        </p:spPr>
      </p:pic>
      <p:pic>
        <p:nvPicPr>
          <p:cNvPr id="8" name="Picture 7" descr="A black and white icon depicting a poker card suit symbol.&#10;&#10;AI-generated content may be incorrect.">
            <a:extLst>
              <a:ext uri="{FF2B5EF4-FFF2-40B4-BE49-F238E27FC236}">
                <a16:creationId xmlns:a16="http://schemas.microsoft.com/office/drawing/2014/main" id="{A1A15706-3597-FDDB-3109-A6DD9AE53AE5}"/>
              </a:ext>
            </a:extLst>
          </p:cNvPr>
          <p:cNvPicPr>
            <a:picLocks noChangeAspect="1"/>
          </p:cNvPicPr>
          <p:nvPr/>
        </p:nvPicPr>
        <p:blipFill>
          <a:blip r:embed="rId5"/>
          <a:stretch>
            <a:fillRect/>
          </a:stretch>
        </p:blipFill>
        <p:spPr>
          <a:xfrm>
            <a:off x="9319338" y="2554557"/>
            <a:ext cx="948565" cy="948565"/>
          </a:xfrm>
          <a:prstGeom prst="rect">
            <a:avLst/>
          </a:prstGeom>
        </p:spPr>
      </p:pic>
      <p:pic>
        <p:nvPicPr>
          <p:cNvPr id="9" name="Picture 8">
            <a:extLst>
              <a:ext uri="{FF2B5EF4-FFF2-40B4-BE49-F238E27FC236}">
                <a16:creationId xmlns:a16="http://schemas.microsoft.com/office/drawing/2014/main" id="{320D4D4B-17D9-A4A5-E5D0-3C353F5B7151}"/>
              </a:ext>
            </a:extLst>
          </p:cNvPr>
          <p:cNvPicPr>
            <a:picLocks noChangeAspect="1"/>
          </p:cNvPicPr>
          <p:nvPr/>
        </p:nvPicPr>
        <p:blipFill>
          <a:blip r:embed="rId6"/>
          <a:stretch>
            <a:fillRect/>
          </a:stretch>
        </p:blipFill>
        <p:spPr>
          <a:xfrm>
            <a:off x="6795005" y="2522620"/>
            <a:ext cx="777403" cy="96115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1" name="Google Shape;102;gc13b192bbe_0_5">
            <a:extLst>
              <a:ext uri="{FF2B5EF4-FFF2-40B4-BE49-F238E27FC236}">
                <a16:creationId xmlns:a16="http://schemas.microsoft.com/office/drawing/2014/main" id="{7B740D72-A675-6B43-989E-C620EA05BDA3}"/>
              </a:ext>
            </a:extLst>
          </p:cNvPr>
          <p:cNvSpPr txBox="1">
            <a:spLocks/>
          </p:cNvSpPr>
          <p:nvPr/>
        </p:nvSpPr>
        <p:spPr>
          <a:xfrm>
            <a:off x="424304" y="1582523"/>
            <a:ext cx="10515600" cy="874443"/>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lnSpc>
                <a:spcPct val="100000"/>
              </a:lnSpc>
              <a:spcBef>
                <a:spcPts val="0"/>
              </a:spcBef>
              <a:buFont typeface="Arial"/>
              <a:buNone/>
            </a:pPr>
            <a:r>
              <a:rPr lang="en-AU" sz="2000" b="1" dirty="0">
                <a:solidFill>
                  <a:srgbClr val="79BB42"/>
                </a:solidFill>
                <a:latin typeface="Arial" panose="020B0604020202020204" pitchFamily="34" charset="0"/>
                <a:cs typeface="Arial" panose="020B0604020202020204" pitchFamily="34" charset="0"/>
              </a:rPr>
              <a:t>2. Gaming is…</a:t>
            </a:r>
          </a:p>
        </p:txBody>
      </p:sp>
      <p:sp>
        <p:nvSpPr>
          <p:cNvPr id="13" name="TextBox 12">
            <a:extLst>
              <a:ext uri="{FF2B5EF4-FFF2-40B4-BE49-F238E27FC236}">
                <a16:creationId xmlns:a16="http://schemas.microsoft.com/office/drawing/2014/main" id="{1F838969-999C-454C-AE44-C7394AC0EC20}"/>
              </a:ext>
            </a:extLst>
          </p:cNvPr>
          <p:cNvSpPr txBox="1"/>
          <p:nvPr/>
        </p:nvSpPr>
        <p:spPr>
          <a:xfrm>
            <a:off x="1168226" y="3643612"/>
            <a:ext cx="1792857" cy="1477328"/>
          </a:xfrm>
          <a:prstGeom prst="rect">
            <a:avLst/>
          </a:prstGeom>
          <a:noFill/>
        </p:spPr>
        <p:txBody>
          <a:bodyPr wrap="square" rtlCol="0">
            <a:spAutoFit/>
          </a:bodyPr>
          <a:lstStyle/>
          <a:p>
            <a:pPr marL="19050" lvl="0" algn="ctr">
              <a:buSzPts val="3300"/>
            </a:pPr>
            <a:r>
              <a:rPr lang="en-AU" sz="1800" dirty="0">
                <a:solidFill>
                  <a:schemeClr val="tx1"/>
                </a:solidFill>
              </a:rPr>
              <a:t>an industry in which people play games in casinos and online</a:t>
            </a:r>
          </a:p>
        </p:txBody>
      </p:sp>
      <p:sp>
        <p:nvSpPr>
          <p:cNvPr id="14" name="TextBox 13">
            <a:extLst>
              <a:ext uri="{FF2B5EF4-FFF2-40B4-BE49-F238E27FC236}">
                <a16:creationId xmlns:a16="http://schemas.microsoft.com/office/drawing/2014/main" id="{9D399A57-541B-594E-B96C-6FEC24E359E9}"/>
              </a:ext>
            </a:extLst>
          </p:cNvPr>
          <p:cNvSpPr txBox="1"/>
          <p:nvPr/>
        </p:nvSpPr>
        <p:spPr>
          <a:xfrm>
            <a:off x="3727993" y="3643612"/>
            <a:ext cx="1792857" cy="646331"/>
          </a:xfrm>
          <a:prstGeom prst="rect">
            <a:avLst/>
          </a:prstGeom>
          <a:noFill/>
        </p:spPr>
        <p:txBody>
          <a:bodyPr wrap="square" rtlCol="0">
            <a:spAutoFit/>
          </a:bodyPr>
          <a:lstStyle/>
          <a:p>
            <a:pPr marL="19050" lvl="0" algn="ctr">
              <a:buSzPts val="3300"/>
            </a:pPr>
            <a:r>
              <a:rPr lang="en-AU" sz="1800">
                <a:solidFill>
                  <a:schemeClr val="tx1"/>
                </a:solidFill>
              </a:rPr>
              <a:t>weekend sport games</a:t>
            </a:r>
          </a:p>
        </p:txBody>
      </p:sp>
      <p:sp>
        <p:nvSpPr>
          <p:cNvPr id="15" name="TextBox 14">
            <a:extLst>
              <a:ext uri="{FF2B5EF4-FFF2-40B4-BE49-F238E27FC236}">
                <a16:creationId xmlns:a16="http://schemas.microsoft.com/office/drawing/2014/main" id="{1A138A8E-E207-4240-BD0D-0E9E4AE64654}"/>
              </a:ext>
            </a:extLst>
          </p:cNvPr>
          <p:cNvSpPr txBox="1"/>
          <p:nvPr/>
        </p:nvSpPr>
        <p:spPr>
          <a:xfrm>
            <a:off x="6289434" y="3643612"/>
            <a:ext cx="1792857" cy="646331"/>
          </a:xfrm>
          <a:prstGeom prst="rect">
            <a:avLst/>
          </a:prstGeom>
          <a:noFill/>
        </p:spPr>
        <p:txBody>
          <a:bodyPr wrap="square" rtlCol="0">
            <a:spAutoFit/>
          </a:bodyPr>
          <a:lstStyle/>
          <a:p>
            <a:pPr marL="19050" lvl="0" algn="ctr">
              <a:buSzPts val="3300"/>
            </a:pPr>
            <a:r>
              <a:rPr lang="en-AU" sz="1800">
                <a:solidFill>
                  <a:schemeClr val="tx1"/>
                </a:solidFill>
              </a:rPr>
              <a:t>not associated with gambling</a:t>
            </a:r>
          </a:p>
        </p:txBody>
      </p:sp>
      <p:sp>
        <p:nvSpPr>
          <p:cNvPr id="17" name="TextBox 16">
            <a:extLst>
              <a:ext uri="{FF2B5EF4-FFF2-40B4-BE49-F238E27FC236}">
                <a16:creationId xmlns:a16="http://schemas.microsoft.com/office/drawing/2014/main" id="{6C541920-7D65-D24A-B154-3DDE93B4FF8F}"/>
              </a:ext>
            </a:extLst>
          </p:cNvPr>
          <p:cNvSpPr txBox="1"/>
          <p:nvPr/>
        </p:nvSpPr>
        <p:spPr>
          <a:xfrm>
            <a:off x="8674815" y="3642450"/>
            <a:ext cx="2133965" cy="1908215"/>
          </a:xfrm>
          <a:prstGeom prst="rect">
            <a:avLst/>
          </a:prstGeom>
          <a:noFill/>
        </p:spPr>
        <p:txBody>
          <a:bodyPr wrap="square" lIns="91440" tIns="45720" rIns="91440" bIns="45720" rtlCol="0" anchor="t">
            <a:spAutoFit/>
          </a:bodyPr>
          <a:lstStyle/>
          <a:p>
            <a:pPr marL="19050" lvl="0" algn="ctr">
              <a:buSzPts val="3300"/>
            </a:pPr>
            <a:r>
              <a:rPr lang="en-AU" sz="1800" dirty="0">
                <a:solidFill>
                  <a:schemeClr val="tx1"/>
                </a:solidFill>
              </a:rPr>
              <a:t>the act of playing video games. </a:t>
            </a:r>
          </a:p>
          <a:p>
            <a:pPr marL="19050" lvl="0" algn="ctr">
              <a:spcBef>
                <a:spcPts val="1200"/>
              </a:spcBef>
              <a:buSzPts val="3300"/>
            </a:pPr>
            <a:r>
              <a:rPr lang="en-AU" sz="1800" dirty="0">
                <a:solidFill>
                  <a:schemeClr val="tx1"/>
                </a:solidFill>
              </a:rPr>
              <a:t>People undertaking this activity can be called gamers</a:t>
            </a:r>
          </a:p>
        </p:txBody>
      </p:sp>
      <p:sp>
        <p:nvSpPr>
          <p:cNvPr id="22" name="Rounded Rectangle 21">
            <a:extLst>
              <a:ext uri="{FF2B5EF4-FFF2-40B4-BE49-F238E27FC236}">
                <a16:creationId xmlns:a16="http://schemas.microsoft.com/office/drawing/2014/main" id="{2B412A35-14E2-C748-9E73-491E1F8DEBFD}"/>
              </a:ext>
            </a:extLst>
          </p:cNvPr>
          <p:cNvSpPr/>
          <p:nvPr/>
        </p:nvSpPr>
        <p:spPr>
          <a:xfrm>
            <a:off x="956160" y="2238703"/>
            <a:ext cx="2216989" cy="3272087"/>
          </a:xfrm>
          <a:prstGeom prst="roundRect">
            <a:avLst/>
          </a:prstGeom>
          <a:noFill/>
          <a:ln w="44450">
            <a:solidFill>
              <a:srgbClr val="79BB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highlight>
                <a:srgbClr val="4E7AB0"/>
              </a:highlight>
            </a:endParaRPr>
          </a:p>
        </p:txBody>
      </p:sp>
      <p:sp>
        <p:nvSpPr>
          <p:cNvPr id="23" name="Rounded Rectangle 22">
            <a:extLst>
              <a:ext uri="{FF2B5EF4-FFF2-40B4-BE49-F238E27FC236}">
                <a16:creationId xmlns:a16="http://schemas.microsoft.com/office/drawing/2014/main" id="{28C194B2-7F38-8741-B72C-9CA0BA40C8C8}"/>
              </a:ext>
            </a:extLst>
          </p:cNvPr>
          <p:cNvSpPr/>
          <p:nvPr/>
        </p:nvSpPr>
        <p:spPr>
          <a:xfrm>
            <a:off x="8633305" y="2238703"/>
            <a:ext cx="2216989" cy="3461760"/>
          </a:xfrm>
          <a:prstGeom prst="roundRect">
            <a:avLst/>
          </a:prstGeom>
          <a:noFill/>
          <a:ln w="44450">
            <a:solidFill>
              <a:srgbClr val="79BB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highlight>
                <a:srgbClr val="4E7AB0"/>
              </a:highlight>
            </a:endParaRPr>
          </a:p>
        </p:txBody>
      </p:sp>
      <p:pic>
        <p:nvPicPr>
          <p:cNvPr id="2" name="Picture 1">
            <a:extLst>
              <a:ext uri="{FF2B5EF4-FFF2-40B4-BE49-F238E27FC236}">
                <a16:creationId xmlns:a16="http://schemas.microsoft.com/office/drawing/2014/main" id="{F5BF5627-FA99-E74F-B5B0-170A50DD1F1C}"/>
              </a:ext>
            </a:extLst>
          </p:cNvPr>
          <p:cNvPicPr>
            <a:picLocks noChangeAspect="1"/>
          </p:cNvPicPr>
          <p:nvPr/>
        </p:nvPicPr>
        <p:blipFill>
          <a:blip r:embed="rId3"/>
          <a:stretch>
            <a:fillRect/>
          </a:stretch>
        </p:blipFill>
        <p:spPr>
          <a:xfrm>
            <a:off x="1537715" y="2485171"/>
            <a:ext cx="1053877" cy="1010567"/>
          </a:xfrm>
          <a:prstGeom prst="rect">
            <a:avLst/>
          </a:prstGeom>
        </p:spPr>
      </p:pic>
      <p:pic>
        <p:nvPicPr>
          <p:cNvPr id="3" name="Picture 2">
            <a:extLst>
              <a:ext uri="{FF2B5EF4-FFF2-40B4-BE49-F238E27FC236}">
                <a16:creationId xmlns:a16="http://schemas.microsoft.com/office/drawing/2014/main" id="{77D08B80-CFC9-BBF7-95F8-34842461A526}"/>
              </a:ext>
            </a:extLst>
          </p:cNvPr>
          <p:cNvPicPr>
            <a:picLocks noChangeAspect="1"/>
          </p:cNvPicPr>
          <p:nvPr/>
        </p:nvPicPr>
        <p:blipFill>
          <a:blip r:embed="rId4"/>
          <a:stretch>
            <a:fillRect/>
          </a:stretch>
        </p:blipFill>
        <p:spPr>
          <a:xfrm>
            <a:off x="4139201" y="2522620"/>
            <a:ext cx="908876" cy="991502"/>
          </a:xfrm>
          <a:prstGeom prst="rect">
            <a:avLst/>
          </a:prstGeom>
        </p:spPr>
      </p:pic>
      <p:pic>
        <p:nvPicPr>
          <p:cNvPr id="4" name="Picture 3" descr="A black and white icon depicting a poker card suit symbol.&#10;&#10;AI-generated content may be incorrect.">
            <a:extLst>
              <a:ext uri="{FF2B5EF4-FFF2-40B4-BE49-F238E27FC236}">
                <a16:creationId xmlns:a16="http://schemas.microsoft.com/office/drawing/2014/main" id="{1E37F271-ED82-88E8-3B9E-D1EB290CED0E}"/>
              </a:ext>
            </a:extLst>
          </p:cNvPr>
          <p:cNvPicPr>
            <a:picLocks noChangeAspect="1"/>
          </p:cNvPicPr>
          <p:nvPr/>
        </p:nvPicPr>
        <p:blipFill>
          <a:blip r:embed="rId5"/>
          <a:stretch>
            <a:fillRect/>
          </a:stretch>
        </p:blipFill>
        <p:spPr>
          <a:xfrm>
            <a:off x="9267516" y="2544088"/>
            <a:ext cx="948565" cy="948565"/>
          </a:xfrm>
          <a:prstGeom prst="rect">
            <a:avLst/>
          </a:prstGeom>
        </p:spPr>
      </p:pic>
      <p:pic>
        <p:nvPicPr>
          <p:cNvPr id="5" name="Picture 4">
            <a:extLst>
              <a:ext uri="{FF2B5EF4-FFF2-40B4-BE49-F238E27FC236}">
                <a16:creationId xmlns:a16="http://schemas.microsoft.com/office/drawing/2014/main" id="{E2DEF872-EFC6-44D6-AE6A-7415763C4A68}"/>
              </a:ext>
            </a:extLst>
          </p:cNvPr>
          <p:cNvPicPr>
            <a:picLocks noChangeAspect="1"/>
          </p:cNvPicPr>
          <p:nvPr/>
        </p:nvPicPr>
        <p:blipFill>
          <a:blip r:embed="rId6"/>
          <a:stretch>
            <a:fillRect/>
          </a:stretch>
        </p:blipFill>
        <p:spPr>
          <a:xfrm>
            <a:off x="6797160" y="2508216"/>
            <a:ext cx="777403" cy="961152"/>
          </a:xfrm>
          <a:prstGeom prst="rect">
            <a:avLst/>
          </a:prstGeom>
        </p:spPr>
      </p:pic>
      <p:sp>
        <p:nvSpPr>
          <p:cNvPr id="6" name="Google Shape;96;gc13b192bbe_0_0">
            <a:extLst>
              <a:ext uri="{FF2B5EF4-FFF2-40B4-BE49-F238E27FC236}">
                <a16:creationId xmlns:a16="http://schemas.microsoft.com/office/drawing/2014/main" id="{9EDCB979-266F-5625-BC69-654C79FFF76A}"/>
              </a:ext>
            </a:extLst>
          </p:cNvPr>
          <p:cNvSpPr txBox="1">
            <a:spLocks/>
          </p:cNvSpPr>
          <p:nvPr/>
        </p:nvSpPr>
        <p:spPr>
          <a:xfrm>
            <a:off x="612648" y="476161"/>
            <a:ext cx="10515600" cy="43497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4000" dirty="0">
                <a:solidFill>
                  <a:schemeClr val="bg1"/>
                </a:solidFill>
                <a:latin typeface="Impact" panose="020B0806030902050204" pitchFamily="34" charset="0"/>
                <a:cs typeface="Arial" panose="020B0604020202020204" pitchFamily="34" charset="0"/>
              </a:rPr>
              <a:t>Place your bets, last call!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0" name="Google Shape;102;gc13b192bbe_0_5">
            <a:extLst>
              <a:ext uri="{FF2B5EF4-FFF2-40B4-BE49-F238E27FC236}">
                <a16:creationId xmlns:a16="http://schemas.microsoft.com/office/drawing/2014/main" id="{C3507598-A97E-9848-9147-A026B109C60B}"/>
              </a:ext>
            </a:extLst>
          </p:cNvPr>
          <p:cNvSpPr txBox="1">
            <a:spLocks/>
          </p:cNvSpPr>
          <p:nvPr/>
        </p:nvSpPr>
        <p:spPr>
          <a:xfrm>
            <a:off x="700641" y="1787021"/>
            <a:ext cx="11563480" cy="587063"/>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lnSpc>
                <a:spcPct val="100000"/>
              </a:lnSpc>
              <a:spcBef>
                <a:spcPts val="0"/>
              </a:spcBef>
              <a:buNone/>
            </a:pPr>
            <a:r>
              <a:rPr lang="en-AU" sz="2000" b="1" dirty="0">
                <a:solidFill>
                  <a:srgbClr val="79BB42"/>
                </a:solidFill>
                <a:latin typeface="Arial" panose="020B0604020202020204" pitchFamily="34" charset="0"/>
                <a:cs typeface="Arial" panose="020B0604020202020204" pitchFamily="34" charset="0"/>
              </a:rPr>
              <a:t>3. The age group most likely to gamble regularly is…</a:t>
            </a:r>
          </a:p>
        </p:txBody>
      </p:sp>
      <p:sp>
        <p:nvSpPr>
          <p:cNvPr id="4" name="Rectangle 3">
            <a:extLst>
              <a:ext uri="{FF2B5EF4-FFF2-40B4-BE49-F238E27FC236}">
                <a16:creationId xmlns:a16="http://schemas.microsoft.com/office/drawing/2014/main" id="{60408B58-FF03-B946-B938-EF9350C40A24}"/>
              </a:ext>
            </a:extLst>
          </p:cNvPr>
          <p:cNvSpPr/>
          <p:nvPr/>
        </p:nvSpPr>
        <p:spPr>
          <a:xfrm>
            <a:off x="-199180" y="6117740"/>
            <a:ext cx="3793696" cy="215444"/>
          </a:xfrm>
          <a:prstGeom prst="rect">
            <a:avLst/>
          </a:prstGeom>
        </p:spPr>
        <p:txBody>
          <a:bodyPr wrap="square">
            <a:spAutoFit/>
          </a:bodyPr>
          <a:lstStyle/>
          <a:p>
            <a:pPr marL="457200" lvl="0">
              <a:buSzPts val="1800"/>
            </a:pPr>
            <a:r>
              <a:rPr lang="en-AU" sz="800" dirty="0">
                <a:solidFill>
                  <a:srgbClr val="595A59"/>
                </a:solidFill>
              </a:rPr>
              <a:t>Source</a:t>
            </a:r>
            <a:r>
              <a:rPr lang="en-AU" sz="800" dirty="0">
                <a:solidFill>
                  <a:srgbClr val="595A59"/>
                </a:solidFill>
                <a:hlinkClick r:id="rId3"/>
              </a:rPr>
              <a:t>: Victorian Population gambling and health study 2023</a:t>
            </a:r>
            <a:endParaRPr lang="en-AU" sz="800" u="sng" dirty="0">
              <a:solidFill>
                <a:srgbClr val="595A59"/>
              </a:solidFill>
            </a:endParaRPr>
          </a:p>
        </p:txBody>
      </p:sp>
      <p:sp>
        <p:nvSpPr>
          <p:cNvPr id="13" name="TextBox 12">
            <a:extLst>
              <a:ext uri="{FF2B5EF4-FFF2-40B4-BE49-F238E27FC236}">
                <a16:creationId xmlns:a16="http://schemas.microsoft.com/office/drawing/2014/main" id="{EDC70488-1869-8148-9499-BF2159068CC5}"/>
              </a:ext>
            </a:extLst>
          </p:cNvPr>
          <p:cNvSpPr txBox="1"/>
          <p:nvPr/>
        </p:nvSpPr>
        <p:spPr>
          <a:xfrm>
            <a:off x="1168226" y="4388774"/>
            <a:ext cx="1792857" cy="400110"/>
          </a:xfrm>
          <a:prstGeom prst="rect">
            <a:avLst/>
          </a:prstGeom>
          <a:noFill/>
        </p:spPr>
        <p:txBody>
          <a:bodyPr wrap="square" lIns="91440" tIns="45720" rIns="91440" bIns="45720" rtlCol="0" anchor="t">
            <a:spAutoFit/>
          </a:bodyPr>
          <a:lstStyle/>
          <a:p>
            <a:pPr marL="19050" lvl="0" algn="ctr">
              <a:buSzPts val="3300"/>
            </a:pPr>
            <a:r>
              <a:rPr lang="en-AU" sz="2000" dirty="0">
                <a:solidFill>
                  <a:schemeClr val="tx1"/>
                </a:solidFill>
              </a:rPr>
              <a:t>18–25</a:t>
            </a:r>
          </a:p>
        </p:txBody>
      </p:sp>
      <p:sp>
        <p:nvSpPr>
          <p:cNvPr id="14" name="TextBox 13">
            <a:extLst>
              <a:ext uri="{FF2B5EF4-FFF2-40B4-BE49-F238E27FC236}">
                <a16:creationId xmlns:a16="http://schemas.microsoft.com/office/drawing/2014/main" id="{9481D332-B8A7-BF43-BE28-2D36EBB8CF1C}"/>
              </a:ext>
            </a:extLst>
          </p:cNvPr>
          <p:cNvSpPr txBox="1"/>
          <p:nvPr/>
        </p:nvSpPr>
        <p:spPr>
          <a:xfrm>
            <a:off x="3727993" y="4388774"/>
            <a:ext cx="1792857" cy="400110"/>
          </a:xfrm>
          <a:prstGeom prst="rect">
            <a:avLst/>
          </a:prstGeom>
          <a:noFill/>
        </p:spPr>
        <p:txBody>
          <a:bodyPr wrap="square" lIns="91440" tIns="45720" rIns="91440" bIns="45720" rtlCol="0" anchor="t">
            <a:spAutoFit/>
          </a:bodyPr>
          <a:lstStyle/>
          <a:p>
            <a:pPr marL="19050" lvl="0" algn="ctr">
              <a:buSzPts val="3300"/>
            </a:pPr>
            <a:r>
              <a:rPr lang="en-AU" sz="2000">
                <a:solidFill>
                  <a:schemeClr val="tx1"/>
                </a:solidFill>
              </a:rPr>
              <a:t>26–40</a:t>
            </a:r>
          </a:p>
        </p:txBody>
      </p:sp>
      <p:sp>
        <p:nvSpPr>
          <p:cNvPr id="15" name="TextBox 14">
            <a:extLst>
              <a:ext uri="{FF2B5EF4-FFF2-40B4-BE49-F238E27FC236}">
                <a16:creationId xmlns:a16="http://schemas.microsoft.com/office/drawing/2014/main" id="{E8C104A1-D2F0-B34F-B485-19D30791D4F0}"/>
              </a:ext>
            </a:extLst>
          </p:cNvPr>
          <p:cNvSpPr txBox="1"/>
          <p:nvPr/>
        </p:nvSpPr>
        <p:spPr>
          <a:xfrm>
            <a:off x="6289434" y="4388774"/>
            <a:ext cx="1792857" cy="400110"/>
          </a:xfrm>
          <a:prstGeom prst="rect">
            <a:avLst/>
          </a:prstGeom>
          <a:noFill/>
        </p:spPr>
        <p:txBody>
          <a:bodyPr wrap="square" lIns="91440" tIns="45720" rIns="91440" bIns="45720" rtlCol="0" anchor="t">
            <a:spAutoFit/>
          </a:bodyPr>
          <a:lstStyle/>
          <a:p>
            <a:pPr marL="19050" lvl="0" algn="ctr">
              <a:buSzPts val="3300"/>
            </a:pPr>
            <a:r>
              <a:rPr lang="en-AU" sz="2000">
                <a:solidFill>
                  <a:schemeClr val="tx1"/>
                </a:solidFill>
              </a:rPr>
              <a:t>41–54</a:t>
            </a:r>
          </a:p>
        </p:txBody>
      </p:sp>
      <p:sp>
        <p:nvSpPr>
          <p:cNvPr id="17" name="TextBox 16">
            <a:extLst>
              <a:ext uri="{FF2B5EF4-FFF2-40B4-BE49-F238E27FC236}">
                <a16:creationId xmlns:a16="http://schemas.microsoft.com/office/drawing/2014/main" id="{4DEAD62D-F5CB-A447-A16E-A639DC8DC068}"/>
              </a:ext>
            </a:extLst>
          </p:cNvPr>
          <p:cNvSpPr txBox="1"/>
          <p:nvPr/>
        </p:nvSpPr>
        <p:spPr>
          <a:xfrm>
            <a:off x="8847527" y="4388774"/>
            <a:ext cx="1792857" cy="400110"/>
          </a:xfrm>
          <a:prstGeom prst="rect">
            <a:avLst/>
          </a:prstGeom>
          <a:noFill/>
        </p:spPr>
        <p:txBody>
          <a:bodyPr wrap="square" lIns="91440" tIns="45720" rIns="91440" bIns="45720" rtlCol="0" anchor="t">
            <a:spAutoFit/>
          </a:bodyPr>
          <a:lstStyle/>
          <a:p>
            <a:pPr marL="19050" lvl="0" algn="ctr">
              <a:buSzPts val="3300"/>
            </a:pPr>
            <a:r>
              <a:rPr lang="en-AU" sz="2000">
                <a:solidFill>
                  <a:schemeClr val="tx1"/>
                </a:solidFill>
              </a:rPr>
              <a:t>55+</a:t>
            </a:r>
          </a:p>
        </p:txBody>
      </p:sp>
      <p:sp>
        <p:nvSpPr>
          <p:cNvPr id="20" name="Rounded Rectangle 19">
            <a:extLst>
              <a:ext uri="{FF2B5EF4-FFF2-40B4-BE49-F238E27FC236}">
                <a16:creationId xmlns:a16="http://schemas.microsoft.com/office/drawing/2014/main" id="{1E27CD93-1BEC-5347-926D-22D0D1643875}"/>
              </a:ext>
            </a:extLst>
          </p:cNvPr>
          <p:cNvSpPr/>
          <p:nvPr/>
        </p:nvSpPr>
        <p:spPr>
          <a:xfrm>
            <a:off x="8641005" y="2994695"/>
            <a:ext cx="2216989" cy="2156604"/>
          </a:xfrm>
          <a:prstGeom prst="roundRect">
            <a:avLst/>
          </a:prstGeom>
          <a:noFill/>
          <a:ln w="44450">
            <a:solidFill>
              <a:srgbClr val="79BB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highlight>
                  <a:srgbClr val="4E7AB0"/>
                </a:highlight>
              </a:rPr>
              <a:t> </a:t>
            </a:r>
          </a:p>
        </p:txBody>
      </p:sp>
      <p:pic>
        <p:nvPicPr>
          <p:cNvPr id="2" name="Picture 1">
            <a:extLst>
              <a:ext uri="{FF2B5EF4-FFF2-40B4-BE49-F238E27FC236}">
                <a16:creationId xmlns:a16="http://schemas.microsoft.com/office/drawing/2014/main" id="{35C042F0-ED5D-1AD4-1E5F-148FEBB73339}"/>
              </a:ext>
            </a:extLst>
          </p:cNvPr>
          <p:cNvPicPr>
            <a:picLocks noChangeAspect="1"/>
          </p:cNvPicPr>
          <p:nvPr/>
        </p:nvPicPr>
        <p:blipFill>
          <a:blip r:embed="rId4"/>
          <a:stretch>
            <a:fillRect/>
          </a:stretch>
        </p:blipFill>
        <p:spPr>
          <a:xfrm>
            <a:off x="1659515" y="3052534"/>
            <a:ext cx="1053877" cy="1010567"/>
          </a:xfrm>
          <a:prstGeom prst="rect">
            <a:avLst/>
          </a:prstGeom>
        </p:spPr>
      </p:pic>
      <p:pic>
        <p:nvPicPr>
          <p:cNvPr id="3" name="Picture 2">
            <a:extLst>
              <a:ext uri="{FF2B5EF4-FFF2-40B4-BE49-F238E27FC236}">
                <a16:creationId xmlns:a16="http://schemas.microsoft.com/office/drawing/2014/main" id="{DD6C542C-2AD1-4562-5685-6D3948A895EE}"/>
              </a:ext>
            </a:extLst>
          </p:cNvPr>
          <p:cNvPicPr>
            <a:picLocks noChangeAspect="1"/>
          </p:cNvPicPr>
          <p:nvPr/>
        </p:nvPicPr>
        <p:blipFill>
          <a:blip r:embed="rId5"/>
          <a:stretch>
            <a:fillRect/>
          </a:stretch>
        </p:blipFill>
        <p:spPr>
          <a:xfrm>
            <a:off x="4252885" y="3221044"/>
            <a:ext cx="908876" cy="991502"/>
          </a:xfrm>
          <a:prstGeom prst="rect">
            <a:avLst/>
          </a:prstGeom>
        </p:spPr>
      </p:pic>
      <p:pic>
        <p:nvPicPr>
          <p:cNvPr id="5" name="Picture 4" descr="A black and white icon depicting a poker card suit symbol.&#10;&#10;AI-generated content may be incorrect.">
            <a:extLst>
              <a:ext uri="{FF2B5EF4-FFF2-40B4-BE49-F238E27FC236}">
                <a16:creationId xmlns:a16="http://schemas.microsoft.com/office/drawing/2014/main" id="{EC08BFF4-442A-2C1E-56A8-396059640789}"/>
              </a:ext>
            </a:extLst>
          </p:cNvPr>
          <p:cNvPicPr>
            <a:picLocks noChangeAspect="1"/>
          </p:cNvPicPr>
          <p:nvPr/>
        </p:nvPicPr>
        <p:blipFill>
          <a:blip r:embed="rId6"/>
          <a:stretch>
            <a:fillRect/>
          </a:stretch>
        </p:blipFill>
        <p:spPr>
          <a:xfrm>
            <a:off x="9269672" y="3242512"/>
            <a:ext cx="948565" cy="948565"/>
          </a:xfrm>
          <a:prstGeom prst="rect">
            <a:avLst/>
          </a:prstGeom>
        </p:spPr>
      </p:pic>
      <p:pic>
        <p:nvPicPr>
          <p:cNvPr id="6" name="Picture 5">
            <a:extLst>
              <a:ext uri="{FF2B5EF4-FFF2-40B4-BE49-F238E27FC236}">
                <a16:creationId xmlns:a16="http://schemas.microsoft.com/office/drawing/2014/main" id="{CB22073A-0F9D-696C-05B2-2D2404310E24}"/>
              </a:ext>
            </a:extLst>
          </p:cNvPr>
          <p:cNvPicPr>
            <a:picLocks noChangeAspect="1"/>
          </p:cNvPicPr>
          <p:nvPr/>
        </p:nvPicPr>
        <p:blipFill>
          <a:blip r:embed="rId7"/>
          <a:stretch>
            <a:fillRect/>
          </a:stretch>
        </p:blipFill>
        <p:spPr>
          <a:xfrm>
            <a:off x="6866981" y="3177594"/>
            <a:ext cx="777403" cy="961152"/>
          </a:xfrm>
          <a:prstGeom prst="rect">
            <a:avLst/>
          </a:prstGeom>
        </p:spPr>
      </p:pic>
      <p:sp>
        <p:nvSpPr>
          <p:cNvPr id="7" name="Google Shape;96;gc13b192bbe_0_0">
            <a:extLst>
              <a:ext uri="{FF2B5EF4-FFF2-40B4-BE49-F238E27FC236}">
                <a16:creationId xmlns:a16="http://schemas.microsoft.com/office/drawing/2014/main" id="{96828E33-CCE8-4318-0DF3-67694C20DD9E}"/>
              </a:ext>
            </a:extLst>
          </p:cNvPr>
          <p:cNvSpPr txBox="1">
            <a:spLocks/>
          </p:cNvSpPr>
          <p:nvPr/>
        </p:nvSpPr>
        <p:spPr>
          <a:xfrm>
            <a:off x="612648" y="476161"/>
            <a:ext cx="10515600" cy="43497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4000" dirty="0">
                <a:solidFill>
                  <a:schemeClr val="bg1"/>
                </a:solidFill>
                <a:latin typeface="Impact" panose="020B0806030902050204" pitchFamily="34" charset="0"/>
                <a:cs typeface="Arial" panose="020B0604020202020204" pitchFamily="34" charset="0"/>
              </a:rPr>
              <a:t>Place your bets, last call!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8" name="TextBox 7">
            <a:extLst>
              <a:ext uri="{FF2B5EF4-FFF2-40B4-BE49-F238E27FC236}">
                <a16:creationId xmlns:a16="http://schemas.microsoft.com/office/drawing/2014/main" id="{CEB3010B-2B8D-F74E-B5B3-AE3566A001CD}"/>
              </a:ext>
            </a:extLst>
          </p:cNvPr>
          <p:cNvSpPr txBox="1"/>
          <p:nvPr/>
        </p:nvSpPr>
        <p:spPr>
          <a:xfrm>
            <a:off x="1168226" y="4054855"/>
            <a:ext cx="1792857" cy="646331"/>
          </a:xfrm>
          <a:prstGeom prst="rect">
            <a:avLst/>
          </a:prstGeom>
          <a:noFill/>
        </p:spPr>
        <p:txBody>
          <a:bodyPr wrap="square" rtlCol="0">
            <a:spAutoFit/>
          </a:bodyPr>
          <a:lstStyle/>
          <a:p>
            <a:pPr marL="19050" lvl="0" algn="ctr">
              <a:buSzPts val="3300"/>
            </a:pPr>
            <a:r>
              <a:rPr lang="en-AU" sz="1800" dirty="0">
                <a:solidFill>
                  <a:schemeClr val="tx1"/>
                </a:solidFill>
              </a:rPr>
              <a:t>gambling on eSports</a:t>
            </a:r>
          </a:p>
        </p:txBody>
      </p:sp>
      <p:sp>
        <p:nvSpPr>
          <p:cNvPr id="9" name="TextBox 8">
            <a:extLst>
              <a:ext uri="{FF2B5EF4-FFF2-40B4-BE49-F238E27FC236}">
                <a16:creationId xmlns:a16="http://schemas.microsoft.com/office/drawing/2014/main" id="{BC05C3E6-08D4-CF43-B998-3908F9284369}"/>
              </a:ext>
            </a:extLst>
          </p:cNvPr>
          <p:cNvSpPr txBox="1"/>
          <p:nvPr/>
        </p:nvSpPr>
        <p:spPr>
          <a:xfrm>
            <a:off x="3727993" y="4054855"/>
            <a:ext cx="1792857" cy="923330"/>
          </a:xfrm>
          <a:prstGeom prst="rect">
            <a:avLst/>
          </a:prstGeom>
          <a:noFill/>
        </p:spPr>
        <p:txBody>
          <a:bodyPr wrap="square" rtlCol="0">
            <a:spAutoFit/>
          </a:bodyPr>
          <a:lstStyle/>
          <a:p>
            <a:pPr marL="19050" lvl="0" algn="ctr">
              <a:buSzPts val="3300"/>
            </a:pPr>
            <a:r>
              <a:rPr lang="en-AU" sz="1800" dirty="0">
                <a:solidFill>
                  <a:schemeClr val="tx1"/>
                </a:solidFill>
              </a:rPr>
              <a:t>gambling on horses with a bookkeeper</a:t>
            </a:r>
          </a:p>
        </p:txBody>
      </p:sp>
      <p:sp>
        <p:nvSpPr>
          <p:cNvPr id="10" name="TextBox 9">
            <a:extLst>
              <a:ext uri="{FF2B5EF4-FFF2-40B4-BE49-F238E27FC236}">
                <a16:creationId xmlns:a16="http://schemas.microsoft.com/office/drawing/2014/main" id="{5B5AF248-417A-1A4B-A8A4-A0790D31322A}"/>
              </a:ext>
            </a:extLst>
          </p:cNvPr>
          <p:cNvSpPr txBox="1"/>
          <p:nvPr/>
        </p:nvSpPr>
        <p:spPr>
          <a:xfrm>
            <a:off x="6289434" y="4054855"/>
            <a:ext cx="1792857" cy="1200329"/>
          </a:xfrm>
          <a:prstGeom prst="rect">
            <a:avLst/>
          </a:prstGeom>
          <a:noFill/>
        </p:spPr>
        <p:txBody>
          <a:bodyPr wrap="square" rtlCol="0">
            <a:spAutoFit/>
          </a:bodyPr>
          <a:lstStyle/>
          <a:p>
            <a:pPr marL="19050" algn="ctr">
              <a:buSzPts val="3300"/>
            </a:pPr>
            <a:r>
              <a:rPr lang="en-AU" sz="1800">
                <a:solidFill>
                  <a:schemeClr val="tx1"/>
                </a:solidFill>
              </a:rPr>
              <a:t>online and mobile sports and race betting</a:t>
            </a:r>
          </a:p>
        </p:txBody>
      </p:sp>
      <p:sp>
        <p:nvSpPr>
          <p:cNvPr id="12" name="TextBox 11">
            <a:extLst>
              <a:ext uri="{FF2B5EF4-FFF2-40B4-BE49-F238E27FC236}">
                <a16:creationId xmlns:a16="http://schemas.microsoft.com/office/drawing/2014/main" id="{5A4D9094-5DD4-974E-A836-7103DB168183}"/>
              </a:ext>
            </a:extLst>
          </p:cNvPr>
          <p:cNvSpPr txBox="1"/>
          <p:nvPr/>
        </p:nvSpPr>
        <p:spPr>
          <a:xfrm>
            <a:off x="8847527" y="4054855"/>
            <a:ext cx="1792857" cy="369332"/>
          </a:xfrm>
          <a:prstGeom prst="rect">
            <a:avLst/>
          </a:prstGeom>
          <a:noFill/>
        </p:spPr>
        <p:txBody>
          <a:bodyPr wrap="square" rtlCol="0">
            <a:spAutoFit/>
          </a:bodyPr>
          <a:lstStyle/>
          <a:p>
            <a:pPr marL="19050" lvl="0" algn="ctr">
              <a:buSzPts val="3300"/>
            </a:pPr>
            <a:r>
              <a:rPr lang="en-AU" sz="1800">
                <a:solidFill>
                  <a:schemeClr val="tx1"/>
                </a:solidFill>
              </a:rPr>
              <a:t>online Keno</a:t>
            </a:r>
          </a:p>
        </p:txBody>
      </p:sp>
      <p:sp>
        <p:nvSpPr>
          <p:cNvPr id="18" name="Google Shape;102;gc13b192bbe_0_5">
            <a:extLst>
              <a:ext uri="{FF2B5EF4-FFF2-40B4-BE49-F238E27FC236}">
                <a16:creationId xmlns:a16="http://schemas.microsoft.com/office/drawing/2014/main" id="{12C531F0-0803-ED44-8930-02007E22B4DC}"/>
              </a:ext>
            </a:extLst>
          </p:cNvPr>
          <p:cNvSpPr txBox="1">
            <a:spLocks/>
          </p:cNvSpPr>
          <p:nvPr/>
        </p:nvSpPr>
        <p:spPr>
          <a:xfrm>
            <a:off x="506600" y="1814276"/>
            <a:ext cx="10959976" cy="816702"/>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lnSpc>
                <a:spcPct val="100000"/>
              </a:lnSpc>
              <a:spcBef>
                <a:spcPts val="0"/>
              </a:spcBef>
              <a:buFont typeface="Arial"/>
              <a:buNone/>
            </a:pPr>
            <a:r>
              <a:rPr lang="en-AU" sz="2000" b="1" dirty="0">
                <a:solidFill>
                  <a:srgbClr val="79BB42"/>
                </a:solidFill>
                <a:latin typeface="Arial"/>
                <a:cs typeface="Arial"/>
              </a:rPr>
              <a:t>4. The fastest growing gambling segment is…</a:t>
            </a:r>
          </a:p>
        </p:txBody>
      </p:sp>
      <p:sp>
        <p:nvSpPr>
          <p:cNvPr id="22" name="Rounded Rectangle 21">
            <a:extLst>
              <a:ext uri="{FF2B5EF4-FFF2-40B4-BE49-F238E27FC236}">
                <a16:creationId xmlns:a16="http://schemas.microsoft.com/office/drawing/2014/main" id="{9FAE1E35-CE9D-D744-B767-C4BE37CDF50E}"/>
              </a:ext>
            </a:extLst>
          </p:cNvPr>
          <p:cNvSpPr/>
          <p:nvPr/>
        </p:nvSpPr>
        <p:spPr>
          <a:xfrm>
            <a:off x="8636984" y="2477184"/>
            <a:ext cx="2216989" cy="3156338"/>
          </a:xfrm>
          <a:prstGeom prst="roundRect">
            <a:avLst/>
          </a:prstGeom>
          <a:noFill/>
          <a:ln w="44450">
            <a:solidFill>
              <a:srgbClr val="79BB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highlight>
                <a:srgbClr val="4E7AB0"/>
              </a:highlight>
            </a:endParaRPr>
          </a:p>
        </p:txBody>
      </p:sp>
      <p:pic>
        <p:nvPicPr>
          <p:cNvPr id="3" name="Picture 2">
            <a:extLst>
              <a:ext uri="{FF2B5EF4-FFF2-40B4-BE49-F238E27FC236}">
                <a16:creationId xmlns:a16="http://schemas.microsoft.com/office/drawing/2014/main" id="{546F16A5-D6B9-3CC7-AA94-D0C7E417A3FA}"/>
              </a:ext>
            </a:extLst>
          </p:cNvPr>
          <p:cNvPicPr>
            <a:picLocks noChangeAspect="1"/>
          </p:cNvPicPr>
          <p:nvPr/>
        </p:nvPicPr>
        <p:blipFill>
          <a:blip r:embed="rId3"/>
          <a:stretch>
            <a:fillRect/>
          </a:stretch>
        </p:blipFill>
        <p:spPr>
          <a:xfrm>
            <a:off x="1537715" y="2879703"/>
            <a:ext cx="1053877" cy="1010567"/>
          </a:xfrm>
          <a:prstGeom prst="rect">
            <a:avLst/>
          </a:prstGeom>
        </p:spPr>
      </p:pic>
      <p:pic>
        <p:nvPicPr>
          <p:cNvPr id="4" name="Picture 3">
            <a:extLst>
              <a:ext uri="{FF2B5EF4-FFF2-40B4-BE49-F238E27FC236}">
                <a16:creationId xmlns:a16="http://schemas.microsoft.com/office/drawing/2014/main" id="{DE987040-A372-A916-06E4-84EEBEEAF747}"/>
              </a:ext>
            </a:extLst>
          </p:cNvPr>
          <p:cNvPicPr>
            <a:picLocks noChangeAspect="1"/>
          </p:cNvPicPr>
          <p:nvPr/>
        </p:nvPicPr>
        <p:blipFill>
          <a:blip r:embed="rId4"/>
          <a:stretch>
            <a:fillRect/>
          </a:stretch>
        </p:blipFill>
        <p:spPr>
          <a:xfrm>
            <a:off x="4169983" y="2933249"/>
            <a:ext cx="908876" cy="991502"/>
          </a:xfrm>
          <a:prstGeom prst="rect">
            <a:avLst/>
          </a:prstGeom>
        </p:spPr>
      </p:pic>
      <p:pic>
        <p:nvPicPr>
          <p:cNvPr id="5" name="Picture 4" descr="A black and white icon depicting a poker card suit symbol.&#10;&#10;AI-generated content may be incorrect.">
            <a:extLst>
              <a:ext uri="{FF2B5EF4-FFF2-40B4-BE49-F238E27FC236}">
                <a16:creationId xmlns:a16="http://schemas.microsoft.com/office/drawing/2014/main" id="{F8B1FD4B-4726-0C0C-9468-E2BFAF606C7D}"/>
              </a:ext>
            </a:extLst>
          </p:cNvPr>
          <p:cNvPicPr>
            <a:picLocks noChangeAspect="1"/>
          </p:cNvPicPr>
          <p:nvPr/>
        </p:nvPicPr>
        <p:blipFill>
          <a:blip r:embed="rId5"/>
          <a:stretch>
            <a:fillRect/>
          </a:stretch>
        </p:blipFill>
        <p:spPr>
          <a:xfrm>
            <a:off x="9269672" y="2877300"/>
            <a:ext cx="948565" cy="948565"/>
          </a:xfrm>
          <a:prstGeom prst="rect">
            <a:avLst/>
          </a:prstGeom>
        </p:spPr>
      </p:pic>
      <p:pic>
        <p:nvPicPr>
          <p:cNvPr id="7" name="Picture 6" descr="The image is a simple, colorful green square with a distinct, symmetrical shape.&#10;&#10;AI-generated content may be incorrect.">
            <a:extLst>
              <a:ext uri="{FF2B5EF4-FFF2-40B4-BE49-F238E27FC236}">
                <a16:creationId xmlns:a16="http://schemas.microsoft.com/office/drawing/2014/main" id="{F9D3FF1B-A35E-677F-B75C-36FF6F6D634F}"/>
              </a:ext>
            </a:extLst>
          </p:cNvPr>
          <p:cNvPicPr>
            <a:picLocks noChangeAspect="1"/>
          </p:cNvPicPr>
          <p:nvPr/>
        </p:nvPicPr>
        <p:blipFill>
          <a:blip r:embed="rId6"/>
          <a:stretch>
            <a:fillRect/>
          </a:stretch>
        </p:blipFill>
        <p:spPr>
          <a:xfrm>
            <a:off x="6826469" y="2981558"/>
            <a:ext cx="777403" cy="961152"/>
          </a:xfrm>
          <a:prstGeom prst="rect">
            <a:avLst/>
          </a:prstGeom>
        </p:spPr>
      </p:pic>
      <p:sp>
        <p:nvSpPr>
          <p:cNvPr id="13" name="Google Shape;96;gc13b192bbe_0_0">
            <a:extLst>
              <a:ext uri="{FF2B5EF4-FFF2-40B4-BE49-F238E27FC236}">
                <a16:creationId xmlns:a16="http://schemas.microsoft.com/office/drawing/2014/main" id="{086D804B-6D14-8DBF-15FA-644C19FDF2CB}"/>
              </a:ext>
            </a:extLst>
          </p:cNvPr>
          <p:cNvSpPr txBox="1">
            <a:spLocks/>
          </p:cNvSpPr>
          <p:nvPr/>
        </p:nvSpPr>
        <p:spPr>
          <a:xfrm>
            <a:off x="612648" y="476161"/>
            <a:ext cx="10515600" cy="43497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4000" dirty="0">
                <a:solidFill>
                  <a:schemeClr val="bg1"/>
                </a:solidFill>
                <a:latin typeface="Impact" panose="020B0806030902050204" pitchFamily="34" charset="0"/>
                <a:cs typeface="Arial" panose="020B0604020202020204" pitchFamily="34" charset="0"/>
              </a:rPr>
              <a:t>Place your bets, last call!</a:t>
            </a:r>
          </a:p>
        </p:txBody>
      </p:sp>
      <p:sp>
        <p:nvSpPr>
          <p:cNvPr id="14" name="Rectangle 13">
            <a:extLst>
              <a:ext uri="{FF2B5EF4-FFF2-40B4-BE49-F238E27FC236}">
                <a16:creationId xmlns:a16="http://schemas.microsoft.com/office/drawing/2014/main" id="{E5009631-4DFF-D2DD-6B30-E3EBC58BCE4A}"/>
              </a:ext>
            </a:extLst>
          </p:cNvPr>
          <p:cNvSpPr/>
          <p:nvPr/>
        </p:nvSpPr>
        <p:spPr>
          <a:xfrm>
            <a:off x="-199180" y="6117740"/>
            <a:ext cx="3793696" cy="215444"/>
          </a:xfrm>
          <a:prstGeom prst="rect">
            <a:avLst/>
          </a:prstGeom>
        </p:spPr>
        <p:txBody>
          <a:bodyPr wrap="square">
            <a:spAutoFit/>
          </a:bodyPr>
          <a:lstStyle/>
          <a:p>
            <a:pPr marL="457200" lvl="0">
              <a:buSzPts val="1800"/>
            </a:pPr>
            <a:r>
              <a:rPr lang="en-AU" sz="800" dirty="0">
                <a:solidFill>
                  <a:srgbClr val="595A59"/>
                </a:solidFill>
              </a:rPr>
              <a:t>Source</a:t>
            </a:r>
            <a:r>
              <a:rPr lang="en-AU" sz="800" dirty="0">
                <a:solidFill>
                  <a:srgbClr val="595A59"/>
                </a:solidFill>
                <a:hlinkClick r:id="rId7"/>
              </a:rPr>
              <a:t>: Victorian Population gambling and health study 2023</a:t>
            </a:r>
            <a:endParaRPr lang="en-AU" sz="800" u="sng" dirty="0">
              <a:solidFill>
                <a:srgbClr val="595A5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4" name="Google Shape;95;gc13b192bbe_0_0">
            <a:extLst>
              <a:ext uri="{FF2B5EF4-FFF2-40B4-BE49-F238E27FC236}">
                <a16:creationId xmlns:a16="http://schemas.microsoft.com/office/drawing/2014/main" id="{860E4802-AC9C-4A44-ADFF-F8584FE5CB81}"/>
              </a:ext>
            </a:extLst>
          </p:cNvPr>
          <p:cNvSpPr txBox="1">
            <a:spLocks/>
          </p:cNvSpPr>
          <p:nvPr/>
        </p:nvSpPr>
        <p:spPr>
          <a:xfrm>
            <a:off x="726055" y="2234942"/>
            <a:ext cx="5641189" cy="2785402"/>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lnSpc>
                <a:spcPct val="100000"/>
              </a:lnSpc>
              <a:spcBef>
                <a:spcPts val="0"/>
              </a:spcBef>
              <a:spcAft>
                <a:spcPts val="1600"/>
              </a:spcAft>
              <a:buClr>
                <a:srgbClr val="004A86"/>
              </a:buClr>
              <a:buSzPct val="100000"/>
              <a:buNone/>
            </a:pPr>
            <a:r>
              <a:rPr lang="en-AU" sz="2000" b="1" dirty="0">
                <a:solidFill>
                  <a:srgbClr val="79BB42"/>
                </a:solidFill>
                <a:latin typeface="Arial" panose="020B0604020202020204" pitchFamily="34" charset="0"/>
                <a:cs typeface="Arial" panose="020B0604020202020204" pitchFamily="34" charset="0"/>
              </a:rPr>
              <a:t>Word cloud</a:t>
            </a:r>
          </a:p>
          <a:p>
            <a:pPr marL="0" indent="0">
              <a:lnSpc>
                <a:spcPct val="100000"/>
              </a:lnSpc>
              <a:spcBef>
                <a:spcPts val="0"/>
              </a:spcBef>
              <a:spcAft>
                <a:spcPts val="1600"/>
              </a:spcAft>
              <a:buClr>
                <a:schemeClr val="tx1"/>
              </a:buClr>
              <a:buSzPct val="100000"/>
              <a:buNone/>
            </a:pPr>
            <a:r>
              <a:rPr lang="en-AU" sz="1800" dirty="0">
                <a:solidFill>
                  <a:schemeClr val="tx1"/>
                </a:solidFill>
                <a:latin typeface="Arial" panose="020B0604020202020204" pitchFamily="34" charset="0"/>
                <a:cs typeface="Arial" panose="020B0604020202020204" pitchFamily="34" charset="0"/>
              </a:rPr>
              <a:t>Provide words and statements you associate with gambling into a word cloud to develop a definition of gambling.</a:t>
            </a:r>
          </a:p>
        </p:txBody>
      </p:sp>
      <p:sp>
        <p:nvSpPr>
          <p:cNvPr id="9" name="Rectangle 8">
            <a:extLst>
              <a:ext uri="{FF2B5EF4-FFF2-40B4-BE49-F238E27FC236}">
                <a16:creationId xmlns:a16="http://schemas.microsoft.com/office/drawing/2014/main" id="{0006110E-F558-8841-B5ED-C1F8F3436F88}"/>
              </a:ext>
            </a:extLst>
          </p:cNvPr>
          <p:cNvSpPr/>
          <p:nvPr/>
        </p:nvSpPr>
        <p:spPr>
          <a:xfrm>
            <a:off x="0" y="0"/>
            <a:ext cx="12192002" cy="1402435"/>
          </a:xfrm>
          <a:prstGeom prst="rect">
            <a:avLst/>
          </a:prstGeom>
          <a:solidFill>
            <a:srgbClr val="79BB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9BB42"/>
              </a:solidFill>
            </a:endParaRPr>
          </a:p>
        </p:txBody>
      </p:sp>
      <p:sp>
        <p:nvSpPr>
          <p:cNvPr id="10" name="Title 1">
            <a:extLst>
              <a:ext uri="{FF2B5EF4-FFF2-40B4-BE49-F238E27FC236}">
                <a16:creationId xmlns:a16="http://schemas.microsoft.com/office/drawing/2014/main" id="{63340AD8-B80D-AA42-8AAF-4B4E547FA300}"/>
              </a:ext>
            </a:extLst>
          </p:cNvPr>
          <p:cNvSpPr txBox="1">
            <a:spLocks/>
          </p:cNvSpPr>
          <p:nvPr/>
        </p:nvSpPr>
        <p:spPr>
          <a:xfrm>
            <a:off x="720002" y="358435"/>
            <a:ext cx="10800000" cy="1044000"/>
          </a:xfrm>
          <a:prstGeom prst="rect">
            <a:avLst/>
          </a:prstGeom>
          <a:noFill/>
          <a:ln w="38100">
            <a:noFill/>
            <a:miter lim="800000"/>
          </a:ln>
        </p:spPr>
        <p:txBody>
          <a:bodyPr vert="horz" lIns="91440" tIns="45720" rIns="91440" bIns="45720" rtlCol="0" anchor="ctr">
            <a:normAutofit/>
          </a:bodyPr>
          <a:lstStyle>
            <a:defPPr>
              <a:defRPr lang="en-US"/>
            </a:defPPr>
            <a:lvl1pPr>
              <a:lnSpc>
                <a:spcPct val="90000"/>
              </a:lnSpc>
              <a:spcBef>
                <a:spcPct val="0"/>
              </a:spcBef>
              <a:buNone/>
              <a:defRPr sz="5000">
                <a:solidFill>
                  <a:schemeClr val="bg1"/>
                </a:solidFill>
                <a:latin typeface="Impact" panose="020B0806030902050204" pitchFamily="34" charset="0"/>
                <a:ea typeface="+mj-ea"/>
                <a:cs typeface="Calibri" panose="020F0502020204030204" pitchFamily="34" charset="0"/>
              </a:defRPr>
            </a:lvl1pPr>
          </a:lstStyle>
          <a:p>
            <a:r>
              <a:rPr lang="en-US" sz="4000" dirty="0"/>
              <a:t>What is gambling?</a:t>
            </a:r>
          </a:p>
        </p:txBody>
      </p:sp>
      <p:pic>
        <p:nvPicPr>
          <p:cNvPr id="16" name="Picture 15">
            <a:extLst>
              <a:ext uri="{FF2B5EF4-FFF2-40B4-BE49-F238E27FC236}">
                <a16:creationId xmlns:a16="http://schemas.microsoft.com/office/drawing/2014/main" id="{2B0F74F4-8C5B-4F41-9D5D-DDBC90AF1F0C}"/>
              </a:ext>
            </a:extLst>
          </p:cNvPr>
          <p:cNvPicPr>
            <a:picLocks noChangeAspect="1"/>
          </p:cNvPicPr>
          <p:nvPr/>
        </p:nvPicPr>
        <p:blipFill>
          <a:blip r:embed="rId3"/>
          <a:stretch>
            <a:fillRect/>
          </a:stretch>
        </p:blipFill>
        <p:spPr>
          <a:xfrm>
            <a:off x="10940494" y="580739"/>
            <a:ext cx="827181" cy="496309"/>
          </a:xfrm>
          <a:prstGeom prst="rect">
            <a:avLst/>
          </a:prstGeom>
        </p:spPr>
      </p:pic>
      <p:pic>
        <p:nvPicPr>
          <p:cNvPr id="17" name="Picture 16">
            <a:extLst>
              <a:ext uri="{FF2B5EF4-FFF2-40B4-BE49-F238E27FC236}">
                <a16:creationId xmlns:a16="http://schemas.microsoft.com/office/drawing/2014/main" id="{673EF159-3CAC-1241-B837-84B56456DB6F}"/>
              </a:ext>
            </a:extLst>
          </p:cNvPr>
          <p:cNvPicPr>
            <a:picLocks noChangeAspect="1"/>
          </p:cNvPicPr>
          <p:nvPr/>
        </p:nvPicPr>
        <p:blipFill>
          <a:blip r:embed="rId4"/>
          <a:srcRect t="-3134" b="-1"/>
          <a:stretch>
            <a:fillRect/>
          </a:stretch>
        </p:blipFill>
        <p:spPr>
          <a:xfrm>
            <a:off x="7433513" y="2761489"/>
            <a:ext cx="2664484" cy="2263050"/>
          </a:xfrm>
          <a:prstGeom prst="rect">
            <a:avLst/>
          </a:prstGeom>
        </p:spPr>
      </p:pic>
      <p:sp>
        <p:nvSpPr>
          <p:cNvPr id="8" name="Rectangle 7">
            <a:extLst>
              <a:ext uri="{FF2B5EF4-FFF2-40B4-BE49-F238E27FC236}">
                <a16:creationId xmlns:a16="http://schemas.microsoft.com/office/drawing/2014/main" id="{3BB2B595-764C-C841-97DC-81103453AEEC}"/>
              </a:ext>
            </a:extLst>
          </p:cNvPr>
          <p:cNvSpPr/>
          <p:nvPr/>
        </p:nvSpPr>
        <p:spPr>
          <a:xfrm>
            <a:off x="271190" y="4082729"/>
            <a:ext cx="6203560" cy="400110"/>
          </a:xfrm>
          <a:prstGeom prst="rect">
            <a:avLst/>
          </a:prstGeom>
        </p:spPr>
        <p:txBody>
          <a:bodyPr wrap="square" lIns="91440" tIns="45720" rIns="91440" bIns="45720" anchor="t">
            <a:spAutoFit/>
          </a:bodyPr>
          <a:lstStyle/>
          <a:p>
            <a:pPr marL="457200">
              <a:buSzPts val="1800"/>
            </a:pPr>
            <a:r>
              <a:rPr lang="en-AU" sz="2000" dirty="0">
                <a:solidFill>
                  <a:schemeClr val="tx1">
                    <a:lumMod val="50000"/>
                    <a:lumOff val="50000"/>
                  </a:schemeClr>
                </a:solidFill>
                <a:hlinkClick r:id="rId5">
                  <a:extLst>
                    <a:ext uri="{A12FA001-AC4F-418D-AE19-62706E023703}">
                      <ahyp:hlinkClr xmlns:ahyp="http://schemas.microsoft.com/office/drawing/2018/hyperlinkcolor" val="tx"/>
                    </a:ext>
                  </a:extLst>
                </a:hlinkClick>
              </a:rPr>
              <a:t>https://www.polleverywhere.com/word-cloud</a:t>
            </a:r>
            <a:endParaRPr lang="en-AU" sz="2000" dirty="0">
              <a:solidFill>
                <a:schemeClr val="tx1">
                  <a:lumMod val="50000"/>
                  <a:lumOff val="50000"/>
                </a:schemeClr>
              </a:solidFil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04f0b360-fb2c-48ba-9151-44f7caf70422">
      <Terms xmlns="http://schemas.microsoft.com/office/infopath/2007/PartnerControls"/>
    </lcf76f155ced4ddcb4097134ff3c332f>
    <TaxCatchAll xmlns="01cb76ad-a7f6-4e5c-88bc-7e5ceb9824e8" xsi:nil="true"/>
    <RetentionPP xmlns="04f0b360-fb2c-48ba-9151-44f7caf70422" xsi:nil="true"/>
    <Tags xmlns="04f0b360-fb2c-48ba-9151-44f7caf70422" xsi:nil="true"/>
    <_ExtendedDescription xmlns="http://schemas.microsoft.com/sharepoint/v3" xsi:nil="true"/>
    <Document_x0020_Types xmlns="04f0b360-fb2c-48ba-9151-44f7caf70422" xsi:nil="true"/>
    <TaxKeywordTaxHTField xmlns="01cb76ad-a7f6-4e5c-88bc-7e5ceb9824e8">
      <Terms xmlns="http://schemas.microsoft.com/office/infopath/2007/PartnerControls"/>
    </TaxKeywordTaxHTField>
    <Date_x0020_on_x0020_Document xmlns="04f0b360-fb2c-48ba-9151-44f7caf70422">2026-06-19T04:43:40+00:00</Date_x0020_on_x0020_Document>
    <_dlc_DocId xmlns="01cb76ad-a7f6-4e5c-88bc-7e5ceb9824e8">EDRMS-1002528454-20570</_dlc_DocId>
    <_dlc_DocIdUrl xmlns="01cb76ad-a7f6-4e5c-88bc-7e5ceb9824e8">
      <Url>https://dhhsvicgovau.sharepoint.com/sites/GHPR-Programs-GRP/_layouts/15/DocIdRedir.aspx?ID=EDRMS-1002528454-20570</Url>
      <Description>EDRMS-1002528454-20570</Description>
    </_dlc_DocIdUrl>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C26FFA629AB9B40B31B4AF5DDA15B47" ma:contentTypeVersion="30" ma:contentTypeDescription="Create a new document." ma:contentTypeScope="" ma:versionID="dc9e1c9e9893660036e1d3a43c52d926">
  <xsd:schema xmlns:xsd="http://www.w3.org/2001/XMLSchema" xmlns:xs="http://www.w3.org/2001/XMLSchema" xmlns:p="http://schemas.microsoft.com/office/2006/metadata/properties" xmlns:ns1="http://schemas.microsoft.com/sharepoint/v3" xmlns:ns3="04f0b360-fb2c-48ba-9151-44f7caf70422" xmlns:ns4="01cb76ad-a7f6-4e5c-88bc-7e5ceb9824e8" targetNamespace="http://schemas.microsoft.com/office/2006/metadata/properties" ma:root="true" ma:fieldsID="87cf41be9b6f0e05bb14f93110a8d5cb" ns1:_="" ns3:_="" ns4:_="">
    <xsd:import namespace="http://schemas.microsoft.com/sharepoint/v3"/>
    <xsd:import namespace="04f0b360-fb2c-48ba-9151-44f7caf70422"/>
    <xsd:import namespace="01cb76ad-a7f6-4e5c-88bc-7e5ceb9824e8"/>
    <xsd:element name="properties">
      <xsd:complexType>
        <xsd:sequence>
          <xsd:element name="documentManagement">
            <xsd:complexType>
              <xsd:all>
                <xsd:element ref="ns3:Date_x0020_on_x0020_Document"/>
                <xsd:element ref="ns3:Document_x0020_Types" minOccurs="0"/>
                <xsd:element ref="ns4:TaxKeywordTaxHTField" minOccurs="0"/>
                <xsd:element ref="ns4:TaxCatchAll" minOccurs="0"/>
                <xsd:element ref="ns3:RetentionPP" minOccurs="0"/>
                <xsd:element ref="ns1:_ExtendedDescription" minOccurs="0"/>
                <xsd:element ref="ns3:Tags" minOccurs="0"/>
                <xsd:element ref="ns3:MediaServiceMetadata" minOccurs="0"/>
                <xsd:element ref="ns3:MediaServiceFastMetadata" minOccurs="0"/>
                <xsd:element ref="ns3:MediaServiceSearchProperties" minOccurs="0"/>
                <xsd:element ref="ns3:MediaServiceDateTaken" minOccurs="0"/>
                <xsd:element ref="ns3:MediaServiceObjectDetectorVersions" minOccurs="0"/>
                <xsd:element ref="ns3:MediaServiceGenerationTime" minOccurs="0"/>
                <xsd:element ref="ns3:MediaServiceEventHashCode" minOccurs="0"/>
                <xsd:element ref="ns3:MediaLengthInSeconds" minOccurs="0"/>
                <xsd:element ref="ns3:lcf76f155ced4ddcb4097134ff3c332f" minOccurs="0"/>
                <xsd:element ref="ns3:MediaServiceLocation" minOccurs="0"/>
                <xsd:element ref="ns4:_dlc_DocId" minOccurs="0"/>
                <xsd:element ref="ns4:_dlc_DocIdUrl" minOccurs="0"/>
                <xsd:element ref="ns4:_dlc_DocIdPersistId" minOccurs="0"/>
                <xsd:element ref="ns3:MediaServiceOCR"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ExtendedDescription" ma:index="15" nillable="true" ma:displayName="Description" ma:internalName="_Extended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4f0b360-fb2c-48ba-9151-44f7caf70422" elementFormDefault="qualified">
    <xsd:import namespace="http://schemas.microsoft.com/office/2006/documentManagement/types"/>
    <xsd:import namespace="http://schemas.microsoft.com/office/infopath/2007/PartnerControls"/>
    <xsd:element name="Date_x0020_on_x0020_Document" ma:index="9" ma:displayName="Date on Document" ma:default="[today]" ma:description="Date on/of the Document. Not necessarily the Date Created." ma:format="DateOnly" ma:indexed="true" ma:internalName="Date_x0020_on_x0020_Document" ma:readOnly="false">
      <xsd:simpleType>
        <xsd:restriction base="dms:DateTime"/>
      </xsd:simpleType>
    </xsd:element>
    <xsd:element name="Document_x0020_Types" ma:index="10" nillable="true" ma:displayName="Document Types" ma:description="Different document types commonly used." ma:internalName="Document_x0020_Types" ma:readOnly="false">
      <xsd:complexType>
        <xsd:complexContent>
          <xsd:extension base="dms:MultiChoice">
            <xsd:sequence>
              <xsd:element name="Value" maxOccurs="unbounded" minOccurs="0" nillable="true">
                <xsd:simpleType>
                  <xsd:restriction base="dms:Choice">
                    <xsd:enumeration value="Agenda"/>
                    <xsd:enumeration value="Application"/>
                    <xsd:enumeration value="Approval"/>
                    <xsd:enumeration value="Brief"/>
                    <xsd:enumeration value="Contract"/>
                    <xsd:enumeration value="Directive"/>
                    <xsd:enumeration value="Discussion Paper"/>
                    <xsd:enumeration value="Email"/>
                    <xsd:enumeration value="Estimate"/>
                    <xsd:enumeration value="Evaluation"/>
                    <xsd:enumeration value="Fact Sheet"/>
                    <xsd:enumeration value="File Note"/>
                    <xsd:enumeration value="Instructions"/>
                    <xsd:enumeration value="Invoice"/>
                    <xsd:enumeration value="Link"/>
                    <xsd:enumeration value="Media Release"/>
                    <xsd:enumeration value="Memo"/>
                    <xsd:enumeration value="Minutes"/>
                    <xsd:enumeration value="Notification"/>
                    <xsd:enumeration value="Paper"/>
                    <xsd:enumeration value="Personnel"/>
                    <xsd:enumeration value="Plan - Building"/>
                    <xsd:enumeration value="Plan - Project"/>
                    <xsd:enumeration value="Policy"/>
                    <xsd:enumeration value="Presentation"/>
                    <xsd:enumeration value="Procurement"/>
                    <xsd:enumeration value="Purchase Order"/>
                    <xsd:enumeration value="Quote"/>
                    <xsd:enumeration value="Receipt"/>
                    <xsd:enumeration value="Recruitment"/>
                    <xsd:enumeration value="Report - Draft"/>
                    <xsd:enumeration value="Report - Final"/>
                    <xsd:enumeration value="Review"/>
                    <xsd:enumeration value="Review - Peer"/>
                    <xsd:enumeration value="RFQ"/>
                    <xsd:enumeration value="RFT"/>
                    <xsd:enumeration value="Template"/>
                  </xsd:restriction>
                </xsd:simpleType>
              </xsd:element>
            </xsd:sequence>
          </xsd:extension>
        </xsd:complexContent>
      </xsd:complexType>
    </xsd:element>
    <xsd:element name="RetentionPP" ma:index="14" nillable="true" ma:displayName="Retention Prevention" ma:description="Retention for team documents - Prevention" ma:format="Dropdown" ma:internalName="RetentionPP" ma:readOnly="false">
      <xsd:simpleType>
        <xsd:restriction base="dms:Choice">
          <xsd:enumeration value="01.06.01 Admin"/>
          <xsd:enumeration value="05.05.02 7 yrs"/>
          <xsd:enumeration value="16.01.01 5 yrs"/>
          <xsd:enumeration value="13.03.01 7 yrs"/>
        </xsd:restriction>
      </xsd:simpleType>
    </xsd:element>
    <xsd:element name="Tags" ma:index="16" nillable="true" ma:displayName="Tags" ma:internalName="Tags0" ma:readOnly="false">
      <xsd:simpleType>
        <xsd:restriction base="dms:Text">
          <xsd:maxLength value="255"/>
        </xsd:restriction>
      </xsd:simpleType>
    </xsd:element>
    <xsd:element name="MediaServiceMetadata" ma:index="17" nillable="true" ma:displayName="MediaServiceMetadata" ma:hidden="true" ma:internalName="MediaServiceMetadata" ma:readOnly="true">
      <xsd:simpleType>
        <xsd:restriction base="dms:Note"/>
      </xsd:simpleType>
    </xsd:element>
    <xsd:element name="MediaServiceFastMetadata" ma:index="18" nillable="true" ma:displayName="MediaServiceFastMetadata" ma:hidden="true" ma:internalName="MediaServiceFastMetadata" ma:readOnly="true">
      <xsd:simpleType>
        <xsd:restriction base="dms:Note"/>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GenerationTime" ma:index="22" nillable="true" ma:displayName="MediaServiceGenerationTime" ma:hidden="true" ma:internalName="MediaServiceGenerationTime" ma:readOnly="true">
      <xsd:simpleType>
        <xsd:restriction base="dms:Text"/>
      </xsd:simpleType>
    </xsd:element>
    <xsd:element name="MediaServiceEventHashCode" ma:index="23" nillable="true" ma:displayName="MediaServiceEventHashCode" ma:hidden="true" ma:internalName="MediaServiceEventHashCode" ma:readOnly="true">
      <xsd:simpleType>
        <xsd:restriction base="dms:Text"/>
      </xsd:simpleType>
    </xsd:element>
    <xsd:element name="MediaLengthInSeconds" ma:index="24" nillable="true" ma:displayName="MediaLengthInSeconds" ma:hidden="true" ma:internalName="MediaLengthInSeconds" ma:readOnly="true">
      <xsd:simpleType>
        <xsd:restriction base="dms:Unknown"/>
      </xsd:simpleType>
    </xsd:element>
    <xsd:element name="lcf76f155ced4ddcb4097134ff3c332f" ma:index="26" nillable="true" ma:taxonomy="true" ma:internalName="lcf76f155ced4ddcb4097134ff3c332f" ma:taxonomyFieldName="MediaServiceImageTags" ma:displayName="Image Tags" ma:readOnly="false" ma:fieldId="{5cf76f15-5ced-4ddc-b409-7134ff3c332f}" ma:taxonomyMulti="true" ma:sspId="6e24e156-28e6-48ad-9c0f-4171595c9d94" ma:termSetId="09814cd3-568e-fe90-9814-8d621ff8fb84" ma:anchorId="fba54fb3-c3e1-fe81-a776-ca4b69148c4d" ma:open="true" ma:isKeyword="false">
      <xsd:complexType>
        <xsd:sequence>
          <xsd:element ref="pc:Terms" minOccurs="0" maxOccurs="1"/>
        </xsd:sequence>
      </xsd:complexType>
    </xsd:element>
    <xsd:element name="MediaServiceLocation" ma:index="27" nillable="true" ma:displayName="Location" ma:indexed="true" ma:internalName="MediaServiceLocation" ma:readOnly="true">
      <xsd:simpleType>
        <xsd:restriction base="dms:Text"/>
      </xsd:simpleType>
    </xsd:element>
    <xsd:element name="MediaServiceOCR" ma:index="31" nillable="true" ma:displayName="Extracted Text" ma:internalName="MediaServiceOCR" ma:readOnly="true">
      <xsd:simpleType>
        <xsd:restriction base="dms:Note">
          <xsd:maxLength value="255"/>
        </xsd:restriction>
      </xsd:simpleType>
    </xsd:element>
    <xsd:element name="MediaServiceBillingMetadata" ma:index="32"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1cb76ad-a7f6-4e5c-88bc-7e5ceb9824e8" elementFormDefault="qualified">
    <xsd:import namespace="http://schemas.microsoft.com/office/2006/documentManagement/types"/>
    <xsd:import namespace="http://schemas.microsoft.com/office/infopath/2007/PartnerControls"/>
    <xsd:element name="TaxKeywordTaxHTField" ma:index="12" nillable="true" ma:taxonomy="true" ma:internalName="TaxKeywordTaxHTField" ma:taxonomyFieldName="TaxKeyword" ma:displayName="Enterprise Keywords" ma:readOnly="false" ma:fieldId="{23f27201-bee3-471e-b2e7-b64fd8b7ca38}" ma:taxonomyMulti="true" ma:sspId="6e24e156-28e6-48ad-9c0f-4171595c9d94" ma:termSetId="00000000-0000-0000-0000-000000000000" ma:anchorId="00000000-0000-0000-0000-000000000000" ma:open="true" ma:isKeyword="true">
      <xsd:complexType>
        <xsd:sequence>
          <xsd:element ref="pc:Terms" minOccurs="0" maxOccurs="1"/>
        </xsd:sequence>
      </xsd:complexType>
    </xsd:element>
    <xsd:element name="TaxCatchAll" ma:index="13" nillable="true" ma:displayName="Taxonomy Catch All Column" ma:hidden="true" ma:list="{6d3b78cf-5206-42f6-85dd-1805f505c524}" ma:internalName="TaxCatchAll" ma:showField="CatchAllData" ma:web="01cb76ad-a7f6-4e5c-88bc-7e5ceb9824e8">
      <xsd:complexType>
        <xsd:complexContent>
          <xsd:extension base="dms:MultiChoiceLookup">
            <xsd:sequence>
              <xsd:element name="Value" type="dms:Lookup" maxOccurs="unbounded" minOccurs="0" nillable="true"/>
            </xsd:sequence>
          </xsd:extension>
        </xsd:complexContent>
      </xsd:complexType>
    </xsd:element>
    <xsd:element name="_dlc_DocId" ma:index="28" nillable="true" ma:displayName="Document ID Value" ma:description="The value of the document ID assigned to this item." ma:indexed="true" ma:internalName="_dlc_DocId" ma:readOnly="true">
      <xsd:simpleType>
        <xsd:restriction base="dms:Text"/>
      </xsd:simpleType>
    </xsd:element>
    <xsd:element name="_dlc_DocIdUrl" ma:index="2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3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8" ma:displayName="Author"/>
        <xsd:element ref="dcterms:created" minOccurs="0" maxOccurs="1"/>
        <xsd:element ref="dc:identifier" minOccurs="0" maxOccurs="1"/>
        <xsd:element name="contentType" minOccurs="0" maxOccurs="1" type="xsd:string" ma:index="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175758FA-E6DA-4549-BF80-DC92257F3128}">
  <ds:schemaRefs>
    <ds:schemaRef ds:uri="http://schemas.microsoft.com/office/2006/documentManagement/types"/>
    <ds:schemaRef ds:uri="http://schemas.openxmlformats.org/package/2006/metadata/core-properties"/>
    <ds:schemaRef ds:uri="http://schemas.microsoft.com/sharepoint/v3"/>
    <ds:schemaRef ds:uri="http://schemas.microsoft.com/office/infopath/2007/PartnerControls"/>
    <ds:schemaRef ds:uri="01cb76ad-a7f6-4e5c-88bc-7e5ceb9824e8"/>
    <ds:schemaRef ds:uri="http://purl.org/dc/elements/1.1/"/>
    <ds:schemaRef ds:uri="http://purl.org/dc/dcmitype/"/>
    <ds:schemaRef ds:uri="http://www.w3.org/XML/1998/namespace"/>
    <ds:schemaRef ds:uri="04f0b360-fb2c-48ba-9151-44f7caf70422"/>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127797A7-6026-4E72-8530-48A059E91D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04f0b360-fb2c-48ba-9151-44f7caf70422"/>
    <ds:schemaRef ds:uri="01cb76ad-a7f6-4e5c-88bc-7e5ceb9824e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21EA12E-36FB-4DD3-8F58-DD33975F3EAF}">
  <ds:schemaRefs>
    <ds:schemaRef ds:uri="http://schemas.microsoft.com/sharepoint/v3/contenttype/forms"/>
  </ds:schemaRefs>
</ds:datastoreItem>
</file>

<file path=customXml/itemProps4.xml><?xml version="1.0" encoding="utf-8"?>
<ds:datastoreItem xmlns:ds="http://schemas.openxmlformats.org/officeDocument/2006/customXml" ds:itemID="{C6499DB0-EBE2-41DD-9EED-0D545B6177E5}">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1586</TotalTime>
  <Words>1556</Words>
  <Application>Microsoft Office PowerPoint</Application>
  <PresentationFormat>Widescreen</PresentationFormat>
  <Paragraphs>128</Paragraphs>
  <Slides>19</Slides>
  <Notes>19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Arial</vt:lpstr>
      <vt:lpstr>Arial Black</vt:lpstr>
      <vt:lpstr>Calibri</vt:lpstr>
      <vt:lpstr>Courier New</vt:lpstr>
      <vt:lpstr>Impact</vt:lpstr>
      <vt:lpstr>Office Theme</vt:lpstr>
      <vt:lpstr>LESSON 1:</vt:lpstr>
      <vt:lpstr>PowerPoint Presentation</vt:lpstr>
      <vt:lpstr>PowerPoint Presentation</vt:lpstr>
      <vt:lpstr>PowerPoint Presentation</vt:lpstr>
      <vt:lpstr>Place your bets, last call!</vt:lpstr>
      <vt:lpstr>PowerPoint Presentation</vt:lpstr>
      <vt:lpstr>PowerPoint Presentation</vt:lpstr>
      <vt:lpstr>PowerPoint Presentation</vt:lpstr>
      <vt:lpstr>PowerPoint Presentation</vt:lpstr>
      <vt:lpstr>PowerPoint Presentation</vt:lpstr>
      <vt:lpstr>PowerPoint Presentation</vt:lpstr>
      <vt:lpstr>Gambling among secondary school students (page 1)</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Mark Riddiford (Health)</cp:lastModifiedBy>
  <cp:revision>15</cp:revision>
  <dcterms:created xsi:type="dcterms:W3CDTF">2026-06-18T02:54:30Z</dcterms:created>
  <dcterms:modified xsi:type="dcterms:W3CDTF">2026-07-20T01:06:46Z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0x010100EC26FFA629AB9B40B31B4AF5DDA15B47</vt:lpwstr>
  </property>
  <property fmtid="{D5CDD505-2E9C-101B-9397-08002B2CF9AE}" pid="3" name="MediaServiceImageTags">
    <vt:lpwstr/>
  </property>
  <property fmtid="{D5CDD505-2E9C-101B-9397-08002B2CF9AE}" pid="4" name="_dlc_DocIdItemGuid">
    <vt:lpwstr>47e4eb18-81f2-4dfa-91e3-013476976150</vt:lpwstr>
  </property>
  <property fmtid="{D5CDD505-2E9C-101B-9397-08002B2CF9AE}" pid="5" name="TaxKeyword">
    <vt:lpwstr/>
  </property>
  <property fmtid="{D5CDD505-2E9C-101B-9397-08002B2CF9AE}" pid="6" name="ClassificationContentMarkingFooterText">
    <vt:lpwstr>OFFICIAL</vt:lpwstr>
  </property>
  <property fmtid="{D5CDD505-2E9C-101B-9397-08002B2CF9AE}" pid="7" name="ClassificationContentMarkingFooterLocations">
    <vt:lpwstr>Office Theme:3</vt:lpwstr>
  </property>
  <property fmtid="{D5CDD505-2E9C-101B-9397-08002B2CF9AE}" pid="8" name="MSIP_Label_43e64453-338c-4f93-8a4d-0039a0a41f2a_Enabled">
    <vt:lpwstr>true</vt:lpwstr>
  </property>
  <property fmtid="{D5CDD505-2E9C-101B-9397-08002B2CF9AE}" pid="9" name="MSIP_Label_43e64453-338c-4f93-8a4d-0039a0a41f2a_SetDate">
    <vt:lpwstr>2026-06-12T05:06:36Z</vt:lpwstr>
  </property>
  <property fmtid="{D5CDD505-2E9C-101B-9397-08002B2CF9AE}" pid="10" name="MSIP_Label_43e64453-338c-4f93-8a4d-0039a0a41f2a_Method">
    <vt:lpwstr>Privileged</vt:lpwstr>
  </property>
  <property fmtid="{D5CDD505-2E9C-101B-9397-08002B2CF9AE}" pid="11" name="MSIP_Label_43e64453-338c-4f93-8a4d-0039a0a41f2a_Name">
    <vt:lpwstr>43e64453-338c-4f93-8a4d-0039a0a41f2a</vt:lpwstr>
  </property>
  <property fmtid="{D5CDD505-2E9C-101B-9397-08002B2CF9AE}" pid="12" name="MSIP_Label_43e64453-338c-4f93-8a4d-0039a0a41f2a_SiteId">
    <vt:lpwstr>c0e0601f-0fac-449c-9c88-a104c4eb9f28</vt:lpwstr>
  </property>
  <property fmtid="{D5CDD505-2E9C-101B-9397-08002B2CF9AE}" pid="13" name="MSIP_Label_43e64453-338c-4f93-8a4d-0039a0a41f2a_ActionId">
    <vt:lpwstr>9787f6f2-ff96-4854-836a-448ce9d1d281</vt:lpwstr>
  </property>
  <property fmtid="{D5CDD505-2E9C-101B-9397-08002B2CF9AE}" pid="14" name="MSIP_Label_43e64453-338c-4f93-8a4d-0039a0a41f2a_ContentBits">
    <vt:lpwstr>2</vt:lpwstr>
  </property>
  <property fmtid="{D5CDD505-2E9C-101B-9397-08002B2CF9AE}" pid="15" name="MSIP_Label_43e64453-338c-4f93-8a4d-0039a0a41f2a_Tag">
    <vt:lpwstr>10, 0, 1, 1</vt:lpwstr>
  </property>
</Properties>
</file>