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5"/>
  </p:sldMasterIdLst>
  <p:notesMasterIdLst>
    <p:notesMasterId r:id="rId17"/>
  </p:notesMasterIdLst>
  <p:sldIdLst>
    <p:sldId id="256" r:id="rId6"/>
    <p:sldId id="272" r:id="rId7"/>
    <p:sldId id="257" r:id="rId8"/>
    <p:sldId id="258" r:id="rId9"/>
    <p:sldId id="259" r:id="rId10"/>
    <p:sldId id="260" r:id="rId11"/>
    <p:sldId id="261" r:id="rId12"/>
    <p:sldId id="262" r:id="rId13"/>
    <p:sldId id="275" r:id="rId14"/>
    <p:sldId id="274" r:id="rId15"/>
    <p:sldId id="263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8" roundtripDataSignature="AMtx7mglDcTb3GH92k5pBpOTLseQW0Kp7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BB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F1FEE04-32A6-4CDF-AC9F-F74CB7781A1C}">
  <a:tblStyle styleId="{1F1FEE04-32A6-4CDF-AC9F-F74CB7781A1C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customschemas.google.com/relationships/presentationmetadata" Target="meta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Riddiford (Health)" userId="fcff82db-423c-44a0-b872-4d8831b8c130" providerId="ADAL" clId="{F12666C0-D77F-4B08-89E6-1E98133069D6}"/>
    <pc:docChg chg="undo custSel mod modSld">
      <pc:chgData name="Mark Riddiford (Health)" userId="fcff82db-423c-44a0-b872-4d8831b8c130" providerId="ADAL" clId="{F12666C0-D77F-4B08-89E6-1E98133069D6}" dt="2026-07-20T00:09:43.160" v="56" actId="1076"/>
      <pc:docMkLst>
        <pc:docMk/>
      </pc:docMkLst>
      <pc:sldChg chg="modSp mod">
        <pc:chgData name="Mark Riddiford (Health)" userId="fcff82db-423c-44a0-b872-4d8831b8c130" providerId="ADAL" clId="{F12666C0-D77F-4B08-89E6-1E98133069D6}" dt="2026-06-22T03:26:45.210" v="9" actId="1076"/>
        <pc:sldMkLst>
          <pc:docMk/>
          <pc:sldMk cId="0" sldId="257"/>
        </pc:sldMkLst>
        <pc:spChg chg="mod">
          <ac:chgData name="Mark Riddiford (Health)" userId="fcff82db-423c-44a0-b872-4d8831b8c130" providerId="ADAL" clId="{F12666C0-D77F-4B08-89E6-1E98133069D6}" dt="2026-06-22T03:26:45.210" v="9" actId="1076"/>
          <ac:spMkLst>
            <pc:docMk/>
            <pc:sldMk cId="0" sldId="257"/>
            <ac:spMk id="3" creationId="{1B53C887-EEE1-AA44-8A36-C8CE2993C188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27:04.830" v="10" actId="255"/>
        <pc:sldMkLst>
          <pc:docMk/>
          <pc:sldMk cId="0" sldId="258"/>
        </pc:sldMkLst>
        <pc:spChg chg="mod">
          <ac:chgData name="Mark Riddiford (Health)" userId="fcff82db-423c-44a0-b872-4d8831b8c130" providerId="ADAL" clId="{F12666C0-D77F-4B08-89E6-1E98133069D6}" dt="2026-06-22T03:27:04.830" v="10" actId="255"/>
          <ac:spMkLst>
            <pc:docMk/>
            <pc:sldMk cId="0" sldId="258"/>
            <ac:spMk id="4" creationId="{18E4B20B-012F-054B-8549-E2A80D0724BA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27:26.513" v="15" actId="1076"/>
        <pc:sldMkLst>
          <pc:docMk/>
          <pc:sldMk cId="0" sldId="259"/>
        </pc:sldMkLst>
        <pc:spChg chg="mod">
          <ac:chgData name="Mark Riddiford (Health)" userId="fcff82db-423c-44a0-b872-4d8831b8c130" providerId="ADAL" clId="{F12666C0-D77F-4B08-89E6-1E98133069D6}" dt="2026-06-22T03:27:16.158" v="11" actId="255"/>
          <ac:spMkLst>
            <pc:docMk/>
            <pc:sldMk cId="0" sldId="259"/>
            <ac:spMk id="6" creationId="{2F64977B-E872-6641-837E-89DA0BB303BC}"/>
          </ac:spMkLst>
        </pc:spChg>
        <pc:picChg chg="mod">
          <ac:chgData name="Mark Riddiford (Health)" userId="fcff82db-423c-44a0-b872-4d8831b8c130" providerId="ADAL" clId="{F12666C0-D77F-4B08-89E6-1E98133069D6}" dt="2026-06-22T03:27:26.513" v="15" actId="1076"/>
          <ac:picMkLst>
            <pc:docMk/>
            <pc:sldMk cId="0" sldId="259"/>
            <ac:picMk id="3" creationId="{51398886-F980-F6AF-A322-EE68C5CACC05}"/>
          </ac:picMkLst>
        </pc:picChg>
      </pc:sldChg>
      <pc:sldChg chg="addSp delSp modSp mod">
        <pc:chgData name="Mark Riddiford (Health)" userId="fcff82db-423c-44a0-b872-4d8831b8c130" providerId="ADAL" clId="{F12666C0-D77F-4B08-89E6-1E98133069D6}" dt="2026-07-20T00:09:43.160" v="56" actId="1076"/>
        <pc:sldMkLst>
          <pc:docMk/>
          <pc:sldMk cId="0" sldId="260"/>
        </pc:sldMkLst>
        <pc:spChg chg="mod">
          <ac:chgData name="Mark Riddiford (Health)" userId="fcff82db-423c-44a0-b872-4d8831b8c130" providerId="ADAL" clId="{F12666C0-D77F-4B08-89E6-1E98133069D6}" dt="2026-06-22T03:27:38.524" v="16" actId="255"/>
          <ac:spMkLst>
            <pc:docMk/>
            <pc:sldMk cId="0" sldId="260"/>
            <ac:spMk id="9" creationId="{F356C0CE-8970-0D48-9EF2-29F5A3CA4E5F}"/>
          </ac:spMkLst>
        </pc:spChg>
        <pc:picChg chg="del mod">
          <ac:chgData name="Mark Riddiford (Health)" userId="fcff82db-423c-44a0-b872-4d8831b8c130" providerId="ADAL" clId="{F12666C0-D77F-4B08-89E6-1E98133069D6}" dt="2026-07-20T00:08:48.470" v="49" actId="21"/>
          <ac:picMkLst>
            <pc:docMk/>
            <pc:sldMk cId="0" sldId="260"/>
            <ac:picMk id="3" creationId="{843FB14C-69DB-752C-6096-A449149F4576}"/>
          </ac:picMkLst>
        </pc:picChg>
        <pc:picChg chg="add del">
          <ac:chgData name="Mark Riddiford (Health)" userId="fcff82db-423c-44a0-b872-4d8831b8c130" providerId="ADAL" clId="{F12666C0-D77F-4B08-89E6-1E98133069D6}" dt="2026-07-20T00:08:58.118" v="51" actId="21"/>
          <ac:picMkLst>
            <pc:docMk/>
            <pc:sldMk cId="0" sldId="260"/>
            <ac:picMk id="5" creationId="{2098DAF5-0A1B-61C0-9FC2-3B5CCB023DAC}"/>
          </ac:picMkLst>
        </pc:picChg>
        <pc:picChg chg="add del">
          <ac:chgData name="Mark Riddiford (Health)" userId="fcff82db-423c-44a0-b872-4d8831b8c130" providerId="ADAL" clId="{F12666C0-D77F-4B08-89E6-1E98133069D6}" dt="2026-07-20T00:09:06.490" v="53" actId="21"/>
          <ac:picMkLst>
            <pc:docMk/>
            <pc:sldMk cId="0" sldId="260"/>
            <ac:picMk id="7" creationId="{1C4E4E98-63BE-2707-CAEB-D1D70F23D068}"/>
          </ac:picMkLst>
        </pc:picChg>
        <pc:picChg chg="add mod">
          <ac:chgData name="Mark Riddiford (Health)" userId="fcff82db-423c-44a0-b872-4d8831b8c130" providerId="ADAL" clId="{F12666C0-D77F-4B08-89E6-1E98133069D6}" dt="2026-07-20T00:09:43.160" v="56" actId="1076"/>
          <ac:picMkLst>
            <pc:docMk/>
            <pc:sldMk cId="0" sldId="260"/>
            <ac:picMk id="10" creationId="{B0B0F675-6512-49B9-2976-A8931885D425}"/>
          </ac:picMkLst>
        </pc:picChg>
      </pc:sldChg>
      <pc:sldChg chg="modSp mod">
        <pc:chgData name="Mark Riddiford (Health)" userId="fcff82db-423c-44a0-b872-4d8831b8c130" providerId="ADAL" clId="{F12666C0-D77F-4B08-89E6-1E98133069D6}" dt="2026-06-22T03:33:12.233" v="48" actId="255"/>
        <pc:sldMkLst>
          <pc:docMk/>
          <pc:sldMk cId="0" sldId="261"/>
        </pc:sldMkLst>
        <pc:spChg chg="mod">
          <ac:chgData name="Mark Riddiford (Health)" userId="fcff82db-423c-44a0-b872-4d8831b8c130" providerId="ADAL" clId="{F12666C0-D77F-4B08-89E6-1E98133069D6}" dt="2026-06-22T03:33:12.233" v="48" actId="255"/>
          <ac:spMkLst>
            <pc:docMk/>
            <pc:sldMk cId="0" sldId="261"/>
            <ac:spMk id="10" creationId="{33CF568A-5E47-B343-A99C-2D9EDCEB52CC}"/>
          </ac:spMkLst>
        </pc:spChg>
      </pc:sldChg>
      <pc:sldChg chg="addSp modSp mod">
        <pc:chgData name="Mark Riddiford (Health)" userId="fcff82db-423c-44a0-b872-4d8831b8c130" providerId="ADAL" clId="{F12666C0-D77F-4B08-89E6-1E98133069D6}" dt="2026-06-22T03:30:19.380" v="27" actId="255"/>
        <pc:sldMkLst>
          <pc:docMk/>
          <pc:sldMk cId="0" sldId="262"/>
        </pc:sldMkLst>
        <pc:spChg chg="mod">
          <ac:chgData name="Mark Riddiford (Health)" userId="fcff82db-423c-44a0-b872-4d8831b8c130" providerId="ADAL" clId="{F12666C0-D77F-4B08-89E6-1E98133069D6}" dt="2026-06-22T03:30:19.380" v="27" actId="255"/>
          <ac:spMkLst>
            <pc:docMk/>
            <pc:sldMk cId="0" sldId="262"/>
            <ac:spMk id="4" creationId="{537795A9-A975-FD44-AD1C-CBE9B1ED861F}"/>
          </ac:spMkLst>
        </pc:spChg>
        <pc:picChg chg="add mod">
          <ac:chgData name="Mark Riddiford (Health)" userId="fcff82db-423c-44a0-b872-4d8831b8c130" providerId="ADAL" clId="{F12666C0-D77F-4B08-89E6-1E98133069D6}" dt="2026-06-22T03:30:04.815" v="26" actId="1076"/>
          <ac:picMkLst>
            <pc:docMk/>
            <pc:sldMk cId="0" sldId="262"/>
            <ac:picMk id="3" creationId="{A6C3C106-3661-5127-B08C-2E93841EC2D5}"/>
          </ac:picMkLst>
        </pc:picChg>
      </pc:sldChg>
      <pc:sldChg chg="modSp mod">
        <pc:chgData name="Mark Riddiford (Health)" userId="fcff82db-423c-44a0-b872-4d8831b8c130" providerId="ADAL" clId="{F12666C0-D77F-4B08-89E6-1E98133069D6}" dt="2026-06-22T03:32:27.944" v="41" actId="1076"/>
        <pc:sldMkLst>
          <pc:docMk/>
          <pc:sldMk cId="0" sldId="263"/>
        </pc:sldMkLst>
        <pc:spChg chg="mod">
          <ac:chgData name="Mark Riddiford (Health)" userId="fcff82db-423c-44a0-b872-4d8831b8c130" providerId="ADAL" clId="{F12666C0-D77F-4B08-89E6-1E98133069D6}" dt="2026-06-22T03:32:27.944" v="41" actId="1076"/>
          <ac:spMkLst>
            <pc:docMk/>
            <pc:sldMk cId="0" sldId="263"/>
            <ac:spMk id="6" creationId="{8DE9AD4E-1C8A-C94C-AAC8-186AC9EBBBCC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26:14.279" v="4" actId="255"/>
        <pc:sldMkLst>
          <pc:docMk/>
          <pc:sldMk cId="3181918850" sldId="272"/>
        </pc:sldMkLst>
        <pc:spChg chg="mod">
          <ac:chgData name="Mark Riddiford (Health)" userId="fcff82db-423c-44a0-b872-4d8831b8c130" providerId="ADAL" clId="{F12666C0-D77F-4B08-89E6-1E98133069D6}" dt="2026-06-22T03:26:14.279" v="4" actId="255"/>
          <ac:spMkLst>
            <pc:docMk/>
            <pc:sldMk cId="3181918850" sldId="272"/>
            <ac:spMk id="90" creationId="{58132843-B30C-EC33-6BEF-6251F4316FB1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32:20.590" v="40" actId="255"/>
        <pc:sldMkLst>
          <pc:docMk/>
          <pc:sldMk cId="3376126776" sldId="274"/>
        </pc:sldMkLst>
        <pc:spChg chg="mod">
          <ac:chgData name="Mark Riddiford (Health)" userId="fcff82db-423c-44a0-b872-4d8831b8c130" providerId="ADAL" clId="{F12666C0-D77F-4B08-89E6-1E98133069D6}" dt="2026-06-22T03:32:20.590" v="40" actId="255"/>
          <ac:spMkLst>
            <pc:docMk/>
            <pc:sldMk cId="3376126776" sldId="274"/>
            <ac:spMk id="6" creationId="{67A0252C-DBB2-0E16-0F45-93EB8414668B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30:54.667" v="31" actId="14100"/>
        <pc:sldMkLst>
          <pc:docMk/>
          <pc:sldMk cId="115604530" sldId="275"/>
        </pc:sldMkLst>
        <pc:picChg chg="mod">
          <ac:chgData name="Mark Riddiford (Health)" userId="fcff82db-423c-44a0-b872-4d8831b8c130" providerId="ADAL" clId="{F12666C0-D77F-4B08-89E6-1E98133069D6}" dt="2026-06-22T03:30:49.169" v="30" actId="14100"/>
          <ac:picMkLst>
            <pc:docMk/>
            <pc:sldMk cId="115604530" sldId="275"/>
            <ac:picMk id="3" creationId="{F73FDCC6-2A7D-262E-3EE0-2B2B655E4ABC}"/>
          </ac:picMkLst>
        </pc:picChg>
        <pc:picChg chg="mod">
          <ac:chgData name="Mark Riddiford (Health)" userId="fcff82db-423c-44a0-b872-4d8831b8c130" providerId="ADAL" clId="{F12666C0-D77F-4B08-89E6-1E98133069D6}" dt="2026-06-22T03:30:54.667" v="31" actId="14100"/>
          <ac:picMkLst>
            <pc:docMk/>
            <pc:sldMk cId="115604530" sldId="275"/>
            <ac:picMk id="11" creationId="{BBD3A805-6811-58FD-56DB-3216F7E00A7D}"/>
          </ac:picMkLst>
        </pc:picChg>
      </pc:sldChg>
    </pc:docChg>
  </pc:docChgLst>
  <pc:docChgLst>
    <pc:chgData name="Cam Lieng (Health)" userId="65c76dfb-c3af-484b-bf66-b271499954f7" providerId="ADAL" clId="{B5DF97B0-2354-42D9-BF72-AAF4CF6E8468}"/>
    <pc:docChg chg="undo custSel modSld modMainMaster">
      <pc:chgData name="Cam Lieng (Health)" userId="65c76dfb-c3af-484b-bf66-b271499954f7" providerId="ADAL" clId="{B5DF97B0-2354-42D9-BF72-AAF4CF6E8468}" dt="2026-06-24T00:12:14.957" v="220" actId="478"/>
      <pc:docMkLst>
        <pc:docMk/>
      </pc:docMkLst>
      <pc:sldChg chg="addSp delSp modSp mod modClrScheme chgLayout">
        <pc:chgData name="Cam Lieng (Health)" userId="65c76dfb-c3af-484b-bf66-b271499954f7" providerId="ADAL" clId="{B5DF97B0-2354-42D9-BF72-AAF4CF6E8468}" dt="2026-06-24T00:11:58.018" v="218"/>
        <pc:sldMkLst>
          <pc:docMk/>
          <pc:sldMk cId="0" sldId="256"/>
        </pc:sldMkLst>
        <pc:spChg chg="mod">
          <ac:chgData name="Cam Lieng (Health)" userId="65c76dfb-c3af-484b-bf66-b271499954f7" providerId="ADAL" clId="{B5DF97B0-2354-42D9-BF72-AAF4CF6E8468}" dt="2026-06-24T00:02:57.139" v="216" actId="1076"/>
          <ac:spMkLst>
            <pc:docMk/>
            <pc:sldMk cId="0" sldId="256"/>
            <ac:spMk id="5" creationId="{01A020EE-C24A-A445-AD76-6564E2DD08E9}"/>
          </ac:spMkLst>
        </pc:spChg>
        <pc:spChg chg="add mod ord">
          <ac:chgData name="Cam Lieng (Health)" userId="65c76dfb-c3af-484b-bf66-b271499954f7" providerId="ADAL" clId="{B5DF97B0-2354-42D9-BF72-AAF4CF6E8468}" dt="2026-06-24T00:02:44.794" v="215" actId="167"/>
          <ac:spMkLst>
            <pc:docMk/>
            <pc:sldMk cId="0" sldId="256"/>
            <ac:spMk id="8" creationId="{8AF1E238-B34E-105C-BA97-9D1A886BCAA4}"/>
          </ac:spMkLst>
        </pc:spChg>
        <pc:spChg chg="mod">
          <ac:chgData name="Cam Lieng (Health)" userId="65c76dfb-c3af-484b-bf66-b271499954f7" providerId="ADAL" clId="{B5DF97B0-2354-42D9-BF72-AAF4CF6E8468}" dt="2026-06-23T23:48:08.361" v="14" actId="1076"/>
          <ac:spMkLst>
            <pc:docMk/>
            <pc:sldMk cId="0" sldId="256"/>
            <ac:spMk id="12" creationId="{92CB0AED-399C-A444-A8A0-4D6031E6E3D2}"/>
          </ac:spMkLst>
        </pc:spChg>
        <pc:picChg chg="add del mod modCrop">
          <ac:chgData name="Cam Lieng (Health)" userId="65c76dfb-c3af-484b-bf66-b271499954f7" providerId="ADAL" clId="{B5DF97B0-2354-42D9-BF72-AAF4CF6E8468}" dt="2026-06-23T23:48:24.670" v="16" actId="732"/>
          <ac:picMkLst>
            <pc:docMk/>
            <pc:sldMk cId="0" sldId="256"/>
            <ac:picMk id="4" creationId="{92213E56-F61A-F449-9D44-132C097060AE}"/>
          </ac:picMkLst>
        </pc:picChg>
        <pc:picChg chg="add mod">
          <ac:chgData name="Cam Lieng (Health)" userId="65c76dfb-c3af-484b-bf66-b271499954f7" providerId="ADAL" clId="{B5DF97B0-2354-42D9-BF72-AAF4CF6E8468}" dt="2026-06-24T00:11:58.018" v="218"/>
          <ac:picMkLst>
            <pc:docMk/>
            <pc:sldMk cId="0" sldId="256"/>
            <ac:picMk id="10" creationId="{B3BA7B0F-FB6C-0605-5103-B1D19B88755F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3T23:54:48.468" v="91" actId="478"/>
        <pc:sldMkLst>
          <pc:docMk/>
          <pc:sldMk cId="0" sldId="257"/>
        </pc:sldMkLst>
        <pc:spChg chg="mod">
          <ac:chgData name="Cam Lieng (Health)" userId="65c76dfb-c3af-484b-bf66-b271499954f7" providerId="ADAL" clId="{B5DF97B0-2354-42D9-BF72-AAF4CF6E8468}" dt="2026-06-23T23:52:16.452" v="60" actId="12"/>
          <ac:spMkLst>
            <pc:docMk/>
            <pc:sldMk cId="0" sldId="257"/>
            <ac:spMk id="3" creationId="{1B53C887-EEE1-AA44-8A36-C8CE2993C188}"/>
          </ac:spMkLst>
        </pc:spChg>
        <pc:spChg chg="mod">
          <ac:chgData name="Cam Lieng (Health)" userId="65c76dfb-c3af-484b-bf66-b271499954f7" providerId="ADAL" clId="{B5DF97B0-2354-42D9-BF72-AAF4CF6E8468}" dt="2026-06-23T23:51:16.712" v="50" actId="404"/>
          <ac:spMkLst>
            <pc:docMk/>
            <pc:sldMk cId="0" sldId="257"/>
            <ac:spMk id="5" creationId="{CC15F959-6C81-67AF-A8D6-2ECA2D0C91E2}"/>
          </ac:spMkLst>
        </pc:spChg>
      </pc:sldChg>
      <pc:sldChg chg="delSp modSp mod modClrScheme chgLayout">
        <pc:chgData name="Cam Lieng (Health)" userId="65c76dfb-c3af-484b-bf66-b271499954f7" providerId="ADAL" clId="{B5DF97B0-2354-42D9-BF72-AAF4CF6E8468}" dt="2026-06-23T23:54:50.901" v="92" actId="478"/>
        <pc:sldMkLst>
          <pc:docMk/>
          <pc:sldMk cId="0" sldId="258"/>
        </pc:sldMkLst>
        <pc:spChg chg="mod">
          <ac:chgData name="Cam Lieng (Health)" userId="65c76dfb-c3af-484b-bf66-b271499954f7" providerId="ADAL" clId="{B5DF97B0-2354-42D9-BF72-AAF4CF6E8468}" dt="2026-06-23T23:52:58.487" v="69" actId="12"/>
          <ac:spMkLst>
            <pc:docMk/>
            <pc:sldMk cId="0" sldId="258"/>
            <ac:spMk id="4" creationId="{18E4B20B-012F-054B-8549-E2A80D0724BA}"/>
          </ac:spMkLst>
        </pc:spChg>
        <pc:spChg chg="mod">
          <ac:chgData name="Cam Lieng (Health)" userId="65c76dfb-c3af-484b-bf66-b271499954f7" providerId="ADAL" clId="{B5DF97B0-2354-42D9-BF72-AAF4CF6E8468}" dt="2026-06-23T23:52:27.501" v="62" actId="404"/>
          <ac:spMkLst>
            <pc:docMk/>
            <pc:sldMk cId="0" sldId="258"/>
            <ac:spMk id="6" creationId="{4A038535-942E-CF45-A547-B98E05B06E07}"/>
          </ac:spMkLst>
        </pc:spChg>
      </pc:sldChg>
      <pc:sldChg chg="delSp modSp mod modClrScheme chgLayout">
        <pc:chgData name="Cam Lieng (Health)" userId="65c76dfb-c3af-484b-bf66-b271499954f7" providerId="ADAL" clId="{B5DF97B0-2354-42D9-BF72-AAF4CF6E8468}" dt="2026-06-23T23:54:56.454" v="93" actId="478"/>
        <pc:sldMkLst>
          <pc:docMk/>
          <pc:sldMk cId="0" sldId="259"/>
        </pc:sldMkLst>
        <pc:spChg chg="mod">
          <ac:chgData name="Cam Lieng (Health)" userId="65c76dfb-c3af-484b-bf66-b271499954f7" providerId="ADAL" clId="{B5DF97B0-2354-42D9-BF72-AAF4CF6E8468}" dt="2026-06-23T23:53:38.321" v="79" actId="12"/>
          <ac:spMkLst>
            <pc:docMk/>
            <pc:sldMk cId="0" sldId="259"/>
            <ac:spMk id="6" creationId="{2F64977B-E872-6641-837E-89DA0BB303BC}"/>
          </ac:spMkLst>
        </pc:spChg>
        <pc:spChg chg="mod">
          <ac:chgData name="Cam Lieng (Health)" userId="65c76dfb-c3af-484b-bf66-b271499954f7" providerId="ADAL" clId="{B5DF97B0-2354-42D9-BF72-AAF4CF6E8468}" dt="2026-06-23T23:53:09.060" v="70" actId="404"/>
          <ac:spMkLst>
            <pc:docMk/>
            <pc:sldMk cId="0" sldId="259"/>
            <ac:spMk id="8" creationId="{E24BD96A-8888-BC4A-8EA9-3418452D446C}"/>
          </ac:spMkLst>
        </pc:spChg>
        <pc:spChg chg="mod">
          <ac:chgData name="Cam Lieng (Health)" userId="65c76dfb-c3af-484b-bf66-b271499954f7" providerId="ADAL" clId="{B5DF97B0-2354-42D9-BF72-AAF4CF6E8468}" dt="2026-06-23T23:53:19.519" v="74" actId="255"/>
          <ac:spMkLst>
            <pc:docMk/>
            <pc:sldMk cId="0" sldId="259"/>
            <ac:spMk id="12" creationId="{A44FA009-BD2C-FCB7-09F0-191F5E09D00C}"/>
          </ac:spMkLst>
        </pc:spChg>
        <pc:spChg chg="mod">
          <ac:chgData name="Cam Lieng (Health)" userId="65c76dfb-c3af-484b-bf66-b271499954f7" providerId="ADAL" clId="{B5DF97B0-2354-42D9-BF72-AAF4CF6E8468}" dt="2026-06-23T23:54:26.489" v="87" actId="255"/>
          <ac:spMkLst>
            <pc:docMk/>
            <pc:sldMk cId="0" sldId="259"/>
            <ac:spMk id="14" creationId="{7B19BFEB-2E09-DD0C-AF48-F788C7BEE1A1}"/>
          </ac:spMkLst>
        </pc:spChg>
        <pc:picChg chg="mod">
          <ac:chgData name="Cam Lieng (Health)" userId="65c76dfb-c3af-484b-bf66-b271499954f7" providerId="ADAL" clId="{B5DF97B0-2354-42D9-BF72-AAF4CF6E8468}" dt="2026-06-23T23:53:39.156" v="80" actId="1076"/>
          <ac:picMkLst>
            <pc:docMk/>
            <pc:sldMk cId="0" sldId="259"/>
            <ac:picMk id="3" creationId="{51398886-F980-F6AF-A322-EE68C5CACC05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3T23:58:59.959" v="159"/>
        <pc:sldMkLst>
          <pc:docMk/>
          <pc:sldMk cId="0" sldId="260"/>
        </pc:sldMkLst>
        <pc:spChg chg="add mod">
          <ac:chgData name="Cam Lieng (Health)" userId="65c76dfb-c3af-484b-bf66-b271499954f7" providerId="ADAL" clId="{B5DF97B0-2354-42D9-BF72-AAF4CF6E8468}" dt="2026-06-23T23:58:59.959" v="159"/>
          <ac:spMkLst>
            <pc:docMk/>
            <pc:sldMk cId="0" sldId="260"/>
            <ac:spMk id="2" creationId="{6364884A-AF9C-27F3-9ED4-39DF1C27D405}"/>
          </ac:spMkLst>
        </pc:spChg>
        <pc:spChg chg="mod">
          <ac:chgData name="Cam Lieng (Health)" userId="65c76dfb-c3af-484b-bf66-b271499954f7" providerId="ADAL" clId="{B5DF97B0-2354-42D9-BF72-AAF4CF6E8468}" dt="2026-06-23T23:55:43.882" v="105" actId="12"/>
          <ac:spMkLst>
            <pc:docMk/>
            <pc:sldMk cId="0" sldId="260"/>
            <ac:spMk id="9" creationId="{F356C0CE-8970-0D48-9EF2-29F5A3CA4E5F}"/>
          </ac:spMkLst>
        </pc:spChg>
      </pc:sldChg>
      <pc:sldChg chg="delSp modSp mod modClrScheme chgLayout">
        <pc:chgData name="Cam Lieng (Health)" userId="65c76dfb-c3af-484b-bf66-b271499954f7" providerId="ADAL" clId="{B5DF97B0-2354-42D9-BF72-AAF4CF6E8468}" dt="2026-06-23T23:58:27.124" v="154" actId="478"/>
        <pc:sldMkLst>
          <pc:docMk/>
          <pc:sldMk cId="0" sldId="261"/>
        </pc:sldMkLst>
        <pc:spChg chg="mod">
          <ac:chgData name="Cam Lieng (Health)" userId="65c76dfb-c3af-484b-bf66-b271499954f7" providerId="ADAL" clId="{B5DF97B0-2354-42D9-BF72-AAF4CF6E8468}" dt="2026-06-23T23:57:36.823" v="146" actId="6549"/>
          <ac:spMkLst>
            <pc:docMk/>
            <pc:sldMk cId="0" sldId="261"/>
            <ac:spMk id="7" creationId="{6D546CC5-D5C2-1346-9B16-02E398A80FA8}"/>
          </ac:spMkLst>
        </pc:spChg>
        <pc:spChg chg="mod">
          <ac:chgData name="Cam Lieng (Health)" userId="65c76dfb-c3af-484b-bf66-b271499954f7" providerId="ADAL" clId="{B5DF97B0-2354-42D9-BF72-AAF4CF6E8468}" dt="2026-06-23T23:57:45.983" v="149" actId="12"/>
          <ac:spMkLst>
            <pc:docMk/>
            <pc:sldMk cId="0" sldId="261"/>
            <ac:spMk id="10" creationId="{33CF568A-5E47-B343-A99C-2D9EDCEB52CC}"/>
          </ac:spMkLst>
        </pc:spChg>
      </pc:sldChg>
      <pc:sldChg chg="delSp modSp mod modClrScheme chgLayout">
        <pc:chgData name="Cam Lieng (Health)" userId="65c76dfb-c3af-484b-bf66-b271499954f7" providerId="ADAL" clId="{B5DF97B0-2354-42D9-BF72-AAF4CF6E8468}" dt="2026-06-23T23:59:49.753" v="173" actId="1076"/>
        <pc:sldMkLst>
          <pc:docMk/>
          <pc:sldMk cId="0" sldId="262"/>
        </pc:sldMkLst>
        <pc:spChg chg="mod">
          <ac:chgData name="Cam Lieng (Health)" userId="65c76dfb-c3af-484b-bf66-b271499954f7" providerId="ADAL" clId="{B5DF97B0-2354-42D9-BF72-AAF4CF6E8468}" dt="2026-06-23T23:59:37.020" v="170" actId="12"/>
          <ac:spMkLst>
            <pc:docMk/>
            <pc:sldMk cId="0" sldId="262"/>
            <ac:spMk id="4" creationId="{537795A9-A975-FD44-AD1C-CBE9B1ED861F}"/>
          </ac:spMkLst>
        </pc:spChg>
        <pc:spChg chg="mod">
          <ac:chgData name="Cam Lieng (Health)" userId="65c76dfb-c3af-484b-bf66-b271499954f7" providerId="ADAL" clId="{B5DF97B0-2354-42D9-BF72-AAF4CF6E8468}" dt="2026-06-23T23:59:49.753" v="173" actId="1076"/>
          <ac:spMkLst>
            <pc:docMk/>
            <pc:sldMk cId="0" sldId="262"/>
            <ac:spMk id="6" creationId="{544B2B46-AA30-B447-88E5-7762C8E18142}"/>
          </ac:spMkLst>
        </pc:spChg>
        <pc:spChg chg="mod">
          <ac:chgData name="Cam Lieng (Health)" userId="65c76dfb-c3af-484b-bf66-b271499954f7" providerId="ADAL" clId="{B5DF97B0-2354-42D9-BF72-AAF4CF6E8468}" dt="2026-06-23T23:59:12.713" v="164" actId="403"/>
          <ac:spMkLst>
            <pc:docMk/>
            <pc:sldMk cId="0" sldId="262"/>
            <ac:spMk id="13" creationId="{5A2E1836-9FD1-3F4D-9DD6-82C25F50F8E6}"/>
          </ac:spMkLst>
        </pc:spChg>
      </pc:sldChg>
      <pc:sldChg chg="delSp modSp mod modClrScheme chgLayout">
        <pc:chgData name="Cam Lieng (Health)" userId="65c76dfb-c3af-484b-bf66-b271499954f7" providerId="ADAL" clId="{B5DF97B0-2354-42D9-BF72-AAF4CF6E8468}" dt="2026-06-24T00:01:48.966" v="208" actId="478"/>
        <pc:sldMkLst>
          <pc:docMk/>
          <pc:sldMk cId="0" sldId="263"/>
        </pc:sldMkLst>
        <pc:spChg chg="mod">
          <ac:chgData name="Cam Lieng (Health)" userId="65c76dfb-c3af-484b-bf66-b271499954f7" providerId="ADAL" clId="{B5DF97B0-2354-42D9-BF72-AAF4CF6E8468}" dt="2026-06-24T00:01:46.470" v="207" actId="12"/>
          <ac:spMkLst>
            <pc:docMk/>
            <pc:sldMk cId="0" sldId="263"/>
            <ac:spMk id="6" creationId="{8DE9AD4E-1C8A-C94C-AAC8-186AC9EBBBCC}"/>
          </ac:spMkLst>
        </pc:spChg>
        <pc:spChg chg="mod">
          <ac:chgData name="Cam Lieng (Health)" userId="65c76dfb-c3af-484b-bf66-b271499954f7" providerId="ADAL" clId="{B5DF97B0-2354-42D9-BF72-AAF4CF6E8468}" dt="2026-06-24T00:01:29.462" v="203" actId="404"/>
          <ac:spMkLst>
            <pc:docMk/>
            <pc:sldMk cId="0" sldId="263"/>
            <ac:spMk id="8" creationId="{D80C237D-8785-7E41-9E27-091FAB62AB65}"/>
          </ac:spMkLst>
        </pc:spChg>
      </pc:sldChg>
      <pc:sldChg chg="addSp delSp modSp mod modClrScheme chgLayout">
        <pc:chgData name="Cam Lieng (Health)" userId="65c76dfb-c3af-484b-bf66-b271499954f7" providerId="ADAL" clId="{B5DF97B0-2354-42D9-BF72-AAF4CF6E8468}" dt="2026-06-23T23:54:42.235" v="90" actId="6549"/>
        <pc:sldMkLst>
          <pc:docMk/>
          <pc:sldMk cId="3181918850" sldId="272"/>
        </pc:sldMkLst>
        <pc:spChg chg="mod">
          <ac:chgData name="Cam Lieng (Health)" userId="65c76dfb-c3af-484b-bf66-b271499954f7" providerId="ADAL" clId="{B5DF97B0-2354-42D9-BF72-AAF4CF6E8468}" dt="2026-06-23T23:48:53.129" v="22" actId="1076"/>
          <ac:spMkLst>
            <pc:docMk/>
            <pc:sldMk cId="3181918850" sldId="272"/>
            <ac:spMk id="2" creationId="{06BEC99D-F417-EF4C-ABD3-0ED938979B8F}"/>
          </ac:spMkLst>
        </pc:spChg>
        <pc:spChg chg="add mod">
          <ac:chgData name="Cam Lieng (Health)" userId="65c76dfb-c3af-484b-bf66-b271499954f7" providerId="ADAL" clId="{B5DF97B0-2354-42D9-BF72-AAF4CF6E8468}" dt="2026-06-23T23:49:09.931" v="30" actId="1076"/>
          <ac:spMkLst>
            <pc:docMk/>
            <pc:sldMk cId="3181918850" sldId="272"/>
            <ac:spMk id="4" creationId="{4FD319EA-4D3C-D186-95D4-A4826EA9B4F0}"/>
          </ac:spMkLst>
        </pc:spChg>
        <pc:spChg chg="mod ord">
          <ac:chgData name="Cam Lieng (Health)" userId="65c76dfb-c3af-484b-bf66-b271499954f7" providerId="ADAL" clId="{B5DF97B0-2354-42D9-BF72-AAF4CF6E8468}" dt="2026-06-23T23:54:42.235" v="90" actId="6549"/>
          <ac:spMkLst>
            <pc:docMk/>
            <pc:sldMk cId="3181918850" sldId="272"/>
            <ac:spMk id="90" creationId="{58132843-B30C-EC33-6BEF-6251F4316FB1}"/>
          </ac:spMkLst>
        </pc:spChg>
      </pc:sldChg>
      <pc:sldChg chg="addSp delSp modSp mod modClrScheme chgLayout">
        <pc:chgData name="Cam Lieng (Health)" userId="65c76dfb-c3af-484b-bf66-b271499954f7" providerId="ADAL" clId="{B5DF97B0-2354-42D9-BF72-AAF4CF6E8468}" dt="2026-06-24T00:01:51.560" v="209" actId="478"/>
        <pc:sldMkLst>
          <pc:docMk/>
          <pc:sldMk cId="3376126776" sldId="274"/>
        </pc:sldMkLst>
        <pc:spChg chg="mod">
          <ac:chgData name="Cam Lieng (Health)" userId="65c76dfb-c3af-484b-bf66-b271499954f7" providerId="ADAL" clId="{B5DF97B0-2354-42D9-BF72-AAF4CF6E8468}" dt="2026-06-24T00:00:49.884" v="191" actId="255"/>
          <ac:spMkLst>
            <pc:docMk/>
            <pc:sldMk cId="3376126776" sldId="274"/>
            <ac:spMk id="5" creationId="{FBEA18FC-7D80-758D-98EA-B506028A1FAA}"/>
          </ac:spMkLst>
        </pc:spChg>
        <pc:spChg chg="mod">
          <ac:chgData name="Cam Lieng (Health)" userId="65c76dfb-c3af-484b-bf66-b271499954f7" providerId="ADAL" clId="{B5DF97B0-2354-42D9-BF72-AAF4CF6E8468}" dt="2026-06-24T00:01:14.824" v="199" actId="20577"/>
          <ac:spMkLst>
            <pc:docMk/>
            <pc:sldMk cId="3376126776" sldId="274"/>
            <ac:spMk id="6" creationId="{67A0252C-DBB2-0E16-0F45-93EB8414668B}"/>
          </ac:spMkLst>
        </pc:spChg>
        <pc:spChg chg="add del mod">
          <ac:chgData name="Cam Lieng (Health)" userId="65c76dfb-c3af-484b-bf66-b271499954f7" providerId="ADAL" clId="{B5DF97B0-2354-42D9-BF72-AAF4CF6E8468}" dt="2026-06-24T00:00:45.974" v="190" actId="1076"/>
          <ac:spMkLst>
            <pc:docMk/>
            <pc:sldMk cId="3376126776" sldId="274"/>
            <ac:spMk id="8" creationId="{16789304-7166-7AE3-8AA7-990A8F470F0E}"/>
          </ac:spMkLst>
        </pc:spChg>
      </pc:sldChg>
      <pc:sldChg chg="addSp delSp modSp mod modClrScheme chgLayout">
        <pc:chgData name="Cam Lieng (Health)" userId="65c76dfb-c3af-484b-bf66-b271499954f7" providerId="ADAL" clId="{B5DF97B0-2354-42D9-BF72-AAF4CF6E8468}" dt="2026-06-24T00:00:17.168" v="181" actId="1076"/>
        <pc:sldMkLst>
          <pc:docMk/>
          <pc:sldMk cId="115604530" sldId="275"/>
        </pc:sldMkLst>
        <pc:spChg chg="add mod">
          <ac:chgData name="Cam Lieng (Health)" userId="65c76dfb-c3af-484b-bf66-b271499954f7" providerId="ADAL" clId="{B5DF97B0-2354-42D9-BF72-AAF4CF6E8468}" dt="2026-06-23T23:59:58.372" v="175"/>
          <ac:spMkLst>
            <pc:docMk/>
            <pc:sldMk cId="115604530" sldId="275"/>
            <ac:spMk id="2" creationId="{293BE29C-43C0-0B09-6226-ACB9654EC08A}"/>
          </ac:spMkLst>
        </pc:spChg>
        <pc:picChg chg="mod modCrop">
          <ac:chgData name="Cam Lieng (Health)" userId="65c76dfb-c3af-484b-bf66-b271499954f7" providerId="ADAL" clId="{B5DF97B0-2354-42D9-BF72-AAF4CF6E8468}" dt="2026-06-24T00:00:17.168" v="181" actId="1076"/>
          <ac:picMkLst>
            <pc:docMk/>
            <pc:sldMk cId="115604530" sldId="275"/>
            <ac:picMk id="11" creationId="{BBD3A805-6811-58FD-56DB-3216F7E00A7D}"/>
          </ac:picMkLst>
        </pc:picChg>
      </pc:sldChg>
      <pc:sldMasterChg chg="modSldLayout">
        <pc:chgData name="Cam Lieng (Health)" userId="65c76dfb-c3af-484b-bf66-b271499954f7" providerId="ADAL" clId="{B5DF97B0-2354-42D9-BF72-AAF4CF6E8468}" dt="2026-06-24T00:12:14.957" v="220" actId="478"/>
        <pc:sldMasterMkLst>
          <pc:docMk/>
          <pc:sldMasterMk cId="0" sldId="2147483648"/>
        </pc:sldMasterMkLst>
        <pc:sldLayoutChg chg="addSp delSp modSp mod">
          <pc:chgData name="Cam Lieng (Health)" userId="65c76dfb-c3af-484b-bf66-b271499954f7" providerId="ADAL" clId="{B5DF97B0-2354-42D9-BF72-AAF4CF6E8468}" dt="2026-06-23T23:46:44.626" v="1" actId="478"/>
          <pc:sldLayoutMkLst>
            <pc:docMk/>
            <pc:sldMasterMk cId="0" sldId="2147483648"/>
            <pc:sldLayoutMk cId="3489483789" sldId="2147483660"/>
          </pc:sldLayoutMkLst>
          <pc:picChg chg="add mod">
            <ac:chgData name="Cam Lieng (Health)" userId="65c76dfb-c3af-484b-bf66-b271499954f7" providerId="ADAL" clId="{B5DF97B0-2354-42D9-BF72-AAF4CF6E8468}" dt="2026-06-23T23:46:38.629" v="0"/>
            <ac:picMkLst>
              <pc:docMk/>
              <pc:sldMasterMk cId="0" sldId="2147483648"/>
              <pc:sldLayoutMk cId="3489483789" sldId="2147483660"/>
              <ac:picMk id="6" creationId="{39CC51D2-97A8-4AD5-CDC6-9FB0D49B5C54}"/>
            </ac:picMkLst>
          </pc:picChg>
        </pc:sldLayoutChg>
        <pc:sldLayoutChg chg="addSp delSp modSp mod">
          <pc:chgData name="Cam Lieng (Health)" userId="65c76dfb-c3af-484b-bf66-b271499954f7" providerId="ADAL" clId="{B5DF97B0-2354-42D9-BF72-AAF4CF6E8468}" dt="2026-06-24T00:12:14.957" v="220" actId="478"/>
          <pc:sldLayoutMkLst>
            <pc:docMk/>
            <pc:sldMasterMk cId="0" sldId="2147483648"/>
            <pc:sldLayoutMk cId="4003998903" sldId="2147483661"/>
          </pc:sldLayoutMkLst>
          <pc:picChg chg="add mod">
            <ac:chgData name="Cam Lieng (Health)" userId="65c76dfb-c3af-484b-bf66-b271499954f7" providerId="ADAL" clId="{B5DF97B0-2354-42D9-BF72-AAF4CF6E8468}" dt="2026-06-23T23:47:12.118" v="2"/>
            <ac:picMkLst>
              <pc:docMk/>
              <pc:sldMasterMk cId="0" sldId="2147483648"/>
              <pc:sldLayoutMk cId="4003998903" sldId="2147483661"/>
              <ac:picMk id="5" creationId="{5920D64C-7B2A-C4B1-EB79-D6DCE30F3339}"/>
            </ac:picMkLst>
          </pc:picChg>
          <pc:picChg chg="add mod">
            <ac:chgData name="Cam Lieng (Health)" userId="65c76dfb-c3af-484b-bf66-b271499954f7" providerId="ADAL" clId="{B5DF97B0-2354-42D9-BF72-AAF4CF6E8468}" dt="2026-06-24T00:12:13.288" v="219"/>
            <ac:picMkLst>
              <pc:docMk/>
              <pc:sldMasterMk cId="0" sldId="2147483648"/>
              <pc:sldLayoutMk cId="4003998903" sldId="2147483661"/>
              <ac:picMk id="7" creationId="{769397A2-AF28-9658-7288-1432B09876F8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>
          <a:extLst>
            <a:ext uri="{FF2B5EF4-FFF2-40B4-BE49-F238E27FC236}">
              <a16:creationId xmlns:a16="http://schemas.microsoft.com/office/drawing/2014/main" id="{F22C5E4F-64F2-9BE4-8E3D-E46CC46A8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b89271a5bc_0_21:notes">
            <a:extLst>
              <a:ext uri="{FF2B5EF4-FFF2-40B4-BE49-F238E27FC236}">
                <a16:creationId xmlns:a16="http://schemas.microsoft.com/office/drawing/2014/main" id="{F3AA1654-F774-50F5-CC69-48D4E79197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7" name="Google Shape;177;gb89271a5bc_0_21:notes">
            <a:extLst>
              <a:ext uri="{FF2B5EF4-FFF2-40B4-BE49-F238E27FC236}">
                <a16:creationId xmlns:a16="http://schemas.microsoft.com/office/drawing/2014/main" id="{0B19666A-48E6-FD52-21BE-4CD918CB92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1921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5" name="Google Shape;12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>
          <a:extLst>
            <a:ext uri="{FF2B5EF4-FFF2-40B4-BE49-F238E27FC236}">
              <a16:creationId xmlns:a16="http://schemas.microsoft.com/office/drawing/2014/main" id="{BDDBF93F-0230-99B8-C3B5-2880E01DB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>
            <a:extLst>
              <a:ext uri="{FF2B5EF4-FFF2-40B4-BE49-F238E27FC236}">
                <a16:creationId xmlns:a16="http://schemas.microsoft.com/office/drawing/2014/main" id="{17694198-EE46-261F-5FBC-91AAE3B576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8" name="Google Shape;88;p2:notes">
            <a:extLst>
              <a:ext uri="{FF2B5EF4-FFF2-40B4-BE49-F238E27FC236}">
                <a16:creationId xmlns:a16="http://schemas.microsoft.com/office/drawing/2014/main" id="{02DAC4EA-A22D-C269-2BA2-E2A884FC63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61314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>
          <a:extLst>
            <a:ext uri="{FF2B5EF4-FFF2-40B4-BE49-F238E27FC236}">
              <a16:creationId xmlns:a16="http://schemas.microsoft.com/office/drawing/2014/main" id="{1B69846E-5774-2F28-3CDE-0B64523A5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:notes">
            <a:extLst>
              <a:ext uri="{FF2B5EF4-FFF2-40B4-BE49-F238E27FC236}">
                <a16:creationId xmlns:a16="http://schemas.microsoft.com/office/drawing/2014/main" id="{C38086E6-77FF-A8F4-3207-6F2B7955CD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23:notes">
            <a:extLst>
              <a:ext uri="{FF2B5EF4-FFF2-40B4-BE49-F238E27FC236}">
                <a16:creationId xmlns:a16="http://schemas.microsoft.com/office/drawing/2014/main" id="{8BE7A599-A8D9-152D-947E-55481AB421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12101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B7D070F-9A23-5BC8-048F-7F65E5150AC8}"/>
              </a:ext>
            </a:extLst>
          </p:cNvPr>
          <p:cNvSpPr/>
          <p:nvPr userDrawn="1"/>
        </p:nvSpPr>
        <p:spPr>
          <a:xfrm>
            <a:off x="0" y="1564"/>
            <a:ext cx="12192002" cy="1402435"/>
          </a:xfrm>
          <a:prstGeom prst="rect">
            <a:avLst/>
          </a:prstGeom>
          <a:solidFill>
            <a:srgbClr val="79B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BB4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1A6633-5299-11E9-5A6E-155D112D7316}"/>
              </a:ext>
            </a:extLst>
          </p:cNvPr>
          <p:cNvSpPr txBox="1"/>
          <p:nvPr userDrawn="1"/>
        </p:nvSpPr>
        <p:spPr>
          <a:xfrm>
            <a:off x="200234" y="6450797"/>
            <a:ext cx="7141664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100" dirty="0">
                <a:solidFill>
                  <a:srgbClr val="79BB42"/>
                </a:solidFill>
                <a:latin typeface="Impact"/>
              </a:rPr>
              <a:t>GAME ON: GAMBLING: A YOUTH HEALTH ISSUE</a:t>
            </a:r>
            <a:endParaRPr lang="en-US" sz="1100" dirty="0">
              <a:solidFill>
                <a:srgbClr val="79BB42"/>
              </a:solidFill>
              <a:latin typeface="Impact" panose="020B080603090205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6410E3-FEE0-CF0B-6AAC-E95417691AED}"/>
              </a:ext>
            </a:extLst>
          </p:cNvPr>
          <p:cNvSpPr txBox="1">
            <a:spLocks/>
          </p:cNvSpPr>
          <p:nvPr userDrawn="1"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000" b="0" i="0" u="none" strike="noStrike" cap="none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CC51D2-97A8-4AD5-CDC6-9FB0D49B5C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2905" y="555093"/>
            <a:ext cx="702357" cy="5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483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45613B-D2B8-B461-E1EE-55483A121533}"/>
              </a:ext>
            </a:extLst>
          </p:cNvPr>
          <p:cNvSpPr/>
          <p:nvPr userDrawn="1"/>
        </p:nvSpPr>
        <p:spPr>
          <a:xfrm>
            <a:off x="0" y="1564"/>
            <a:ext cx="12192002" cy="1402435"/>
          </a:xfrm>
          <a:prstGeom prst="rect">
            <a:avLst/>
          </a:prstGeom>
          <a:solidFill>
            <a:srgbClr val="79B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BB4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20D64C-7B2A-C4B1-EB79-D6DCE30F33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0169" y="4733717"/>
            <a:ext cx="850322" cy="6629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9397A2-AF28-9658-7288-1432B09876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007" y="5756632"/>
            <a:ext cx="1945885" cy="83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998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4A0DFC-DEF4-C1A5-5983-C47C687D8DBF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768975" y="6642100"/>
            <a:ext cx="69691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000">
                <a:solidFill>
                  <a:srgbClr val="000000">
                    <a:alpha val="50000"/>
                  </a:srgbClr>
                </a:solidFill>
                <a:latin typeface="Arial Black" panose="020B0A04020102020204" pitchFamily="34" charset="0"/>
              </a:rPr>
              <a:t>OFFICIAL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vr0IqV-bFN4?feature=oembed" TargetMode="External"/><Relationship Id="rId6" Type="http://schemas.openxmlformats.org/officeDocument/2006/relationships/image" Target="../media/image6.png"/><Relationship Id="rId5" Type="http://schemas.openxmlformats.org/officeDocument/2006/relationships/hyperlink" Target="https://youtu.be/vr0IqV-bFN4?si=04PejHZZPAT1hby3" TargetMode="Externa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lth.vic.gov.au/prevention-and-promotion/gambling-harm-prevention-and-response-in-victoria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lovethegame.vic.gov.au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AF1E238-B34E-105C-BA97-9D1A886BCAA4}"/>
              </a:ext>
            </a:extLst>
          </p:cNvPr>
          <p:cNvSpPr/>
          <p:nvPr/>
        </p:nvSpPr>
        <p:spPr>
          <a:xfrm>
            <a:off x="0" y="4116839"/>
            <a:ext cx="12192002" cy="2741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213E56-F61A-F449-9D44-132C097060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356" t="-11416" r="-1906" b="11937"/>
          <a:stretch>
            <a:fillRect/>
          </a:stretch>
        </p:blipFill>
        <p:spPr>
          <a:xfrm>
            <a:off x="-37751" y="765236"/>
            <a:ext cx="12192000" cy="60466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1A020EE-C24A-A445-AD76-6564E2DD08E9}"/>
              </a:ext>
            </a:extLst>
          </p:cNvPr>
          <p:cNvSpPr/>
          <p:nvPr/>
        </p:nvSpPr>
        <p:spPr>
          <a:xfrm>
            <a:off x="0" y="4079030"/>
            <a:ext cx="12192002" cy="2755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DEDECDC-3A7E-DB40-AD10-88AC9965E2E6}"/>
              </a:ext>
            </a:extLst>
          </p:cNvPr>
          <p:cNvSpPr txBox="1">
            <a:spLocks/>
          </p:cNvSpPr>
          <p:nvPr/>
        </p:nvSpPr>
        <p:spPr>
          <a:xfrm>
            <a:off x="275500" y="4663072"/>
            <a:ext cx="10800000" cy="949091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5600" dirty="0">
                <a:solidFill>
                  <a:srgbClr val="79BB42"/>
                </a:solidFill>
              </a:rPr>
              <a:t>The community and gambling</a:t>
            </a:r>
          </a:p>
        </p:txBody>
      </p:sp>
      <p:sp>
        <p:nvSpPr>
          <p:cNvPr id="9" name="Google Shape;84;p1">
            <a:extLst>
              <a:ext uri="{FF2B5EF4-FFF2-40B4-BE49-F238E27FC236}">
                <a16:creationId xmlns:a16="http://schemas.microsoft.com/office/drawing/2014/main" id="{8FD9A468-0E45-E042-B4FB-7EE3018F2822}"/>
              </a:ext>
            </a:extLst>
          </p:cNvPr>
          <p:cNvSpPr txBox="1">
            <a:spLocks/>
          </p:cNvSpPr>
          <p:nvPr/>
        </p:nvSpPr>
        <p:spPr>
          <a:xfrm>
            <a:off x="296125" y="4264535"/>
            <a:ext cx="9184105" cy="391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AU" sz="2000" spc="300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2: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6B0D30-6845-3A4C-9ED1-65241FF1F66A}"/>
              </a:ext>
            </a:extLst>
          </p:cNvPr>
          <p:cNvSpPr/>
          <p:nvPr/>
        </p:nvSpPr>
        <p:spPr>
          <a:xfrm>
            <a:off x="0" y="-6130"/>
            <a:ext cx="12192000" cy="816702"/>
          </a:xfrm>
          <a:prstGeom prst="rect">
            <a:avLst/>
          </a:prstGeom>
          <a:solidFill>
            <a:srgbClr val="79B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CB0AED-399C-A444-A8A0-4D6031E6E3D2}"/>
              </a:ext>
            </a:extLst>
          </p:cNvPr>
          <p:cNvSpPr/>
          <p:nvPr/>
        </p:nvSpPr>
        <p:spPr>
          <a:xfrm>
            <a:off x="296125" y="456629"/>
            <a:ext cx="10143974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Impact"/>
              </a:rPr>
              <a:t>GAME ON. GAMBLING: A YOUTH HEALTH ISSUE</a:t>
            </a:r>
            <a:endParaRPr 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BC6CCF7-06BB-AE44-A206-C3EAA65B69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0169" y="4733717"/>
            <a:ext cx="850322" cy="6629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BA7B0F-FB6C-0605-5103-B1D19B8875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007" y="5756632"/>
            <a:ext cx="1945885" cy="8330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>
          <a:extLst>
            <a:ext uri="{FF2B5EF4-FFF2-40B4-BE49-F238E27FC236}">
              <a16:creationId xmlns:a16="http://schemas.microsoft.com/office/drawing/2014/main" id="{B50B2C18-3E33-836C-4CCE-5000C0BEB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50;gb89271a5bc_0_39">
            <a:extLst>
              <a:ext uri="{FF2B5EF4-FFF2-40B4-BE49-F238E27FC236}">
                <a16:creationId xmlns:a16="http://schemas.microsoft.com/office/drawing/2014/main" id="{FBEA18FC-7D80-758D-98EA-B506028A1FAA}"/>
              </a:ext>
            </a:extLst>
          </p:cNvPr>
          <p:cNvSpPr txBox="1">
            <a:spLocks/>
          </p:cNvSpPr>
          <p:nvPr/>
        </p:nvSpPr>
        <p:spPr>
          <a:xfrm>
            <a:off x="577850" y="1396734"/>
            <a:ext cx="7194550" cy="839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50800">
              <a:lnSpc>
                <a:spcPct val="100000"/>
              </a:lnSpc>
              <a:buSzPts val="2800"/>
              <a:buFont typeface="Arial"/>
              <a:buNone/>
            </a:pPr>
            <a:r>
              <a:rPr lang="en-AU" sz="2000" b="1" dirty="0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Gambling harm in Victoria</a:t>
            </a:r>
          </a:p>
        </p:txBody>
      </p:sp>
      <p:sp>
        <p:nvSpPr>
          <p:cNvPr id="6" name="Google Shape;152;gb89271a5bc_0_39">
            <a:extLst>
              <a:ext uri="{FF2B5EF4-FFF2-40B4-BE49-F238E27FC236}">
                <a16:creationId xmlns:a16="http://schemas.microsoft.com/office/drawing/2014/main" id="{67A0252C-DBB2-0E16-0F45-93EB8414668B}"/>
              </a:ext>
            </a:extLst>
          </p:cNvPr>
          <p:cNvSpPr txBox="1">
            <a:spLocks/>
          </p:cNvSpPr>
          <p:nvPr/>
        </p:nvSpPr>
        <p:spPr>
          <a:xfrm>
            <a:off x="696262" y="2352928"/>
            <a:ext cx="10799475" cy="3405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Clr>
                <a:srgbClr val="79BB42"/>
              </a:buClr>
              <a:buSzPct val="100000"/>
              <a:buNone/>
            </a:pPr>
            <a:r>
              <a:rPr lang="en-AU" sz="1600" dirty="0">
                <a:latin typeface="Arial"/>
                <a:cs typeface="Arial"/>
              </a:rPr>
              <a:t> </a:t>
            </a:r>
            <a:r>
              <a:rPr lang="en-AU" sz="1800" b="1" dirty="0">
                <a:solidFill>
                  <a:schemeClr val="tx1"/>
                </a:solidFill>
                <a:latin typeface="Arial"/>
                <a:cs typeface="Arial"/>
              </a:rPr>
              <a:t>Debrief summary</a:t>
            </a:r>
          </a:p>
          <a:p>
            <a:pPr marL="114300" indent="0">
              <a:buClr>
                <a:srgbClr val="79BB42"/>
              </a:buClr>
              <a:buSzPct val="100000"/>
              <a:buNone/>
            </a:pPr>
            <a:endParaRPr lang="en-US" sz="1800" b="1" dirty="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00000"/>
            </a:pP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How do organisations such as the Department of Health, Gambling Harm Prevention and Response reflect community values and respond to the health and wellbeing needs of young people?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00000"/>
            </a:pP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How does the Department of Health, Gambling Harm Prevention and Response promote equity for young people who may be vulnerable to gambling harm?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00000"/>
            </a:pP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Based on what you have learned today, do you think gambling should be considered a significant youth health issue? Explain using evidence from the lesson.</a:t>
            </a:r>
          </a:p>
          <a:p>
            <a:pPr marL="76200" indent="0">
              <a:lnSpc>
                <a:spcPct val="100000"/>
              </a:lnSpc>
              <a:buClr>
                <a:srgbClr val="79BB42"/>
              </a:buClr>
              <a:buSzPct val="100000"/>
              <a:buNone/>
            </a:pPr>
            <a:endParaRPr lang="en-US" dirty="0">
              <a:latin typeface="Arial"/>
              <a:cs typeface="Arial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789304-7166-7AE3-8AA7-990A8F470F0E}"/>
              </a:ext>
            </a:extLst>
          </p:cNvPr>
          <p:cNvSpPr txBox="1">
            <a:spLocks/>
          </p:cNvSpPr>
          <p:nvPr/>
        </p:nvSpPr>
        <p:spPr>
          <a:xfrm>
            <a:off x="814150" y="382744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200" dirty="0">
                <a:latin typeface="Impact"/>
                <a:cs typeface="Calibri"/>
              </a:rPr>
              <a:t>Debrief Summary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3376126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5;gc13b192bbe_0_0">
            <a:extLst>
              <a:ext uri="{FF2B5EF4-FFF2-40B4-BE49-F238E27FC236}">
                <a16:creationId xmlns:a16="http://schemas.microsoft.com/office/drawing/2014/main" id="{8DE9AD4E-1C8A-C94C-AAC8-186AC9EBBBCC}"/>
              </a:ext>
            </a:extLst>
          </p:cNvPr>
          <p:cNvSpPr txBox="1">
            <a:spLocks/>
          </p:cNvSpPr>
          <p:nvPr/>
        </p:nvSpPr>
        <p:spPr>
          <a:xfrm>
            <a:off x="613054" y="2166521"/>
            <a:ext cx="6728844" cy="1469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4290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00000"/>
            </a:pPr>
            <a:r>
              <a:rPr lang="en-A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analysis – activity sheet part 3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80C237D-8785-7E41-9E27-091FAB62AB65}"/>
              </a:ext>
            </a:extLst>
          </p:cNvPr>
          <p:cNvSpPr txBox="1">
            <a:spLocks/>
          </p:cNvSpPr>
          <p:nvPr/>
        </p:nvSpPr>
        <p:spPr>
          <a:xfrm>
            <a:off x="720002" y="358435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Exit pass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>
          <a:extLst>
            <a:ext uri="{FF2B5EF4-FFF2-40B4-BE49-F238E27FC236}">
              <a16:creationId xmlns:a16="http://schemas.microsoft.com/office/drawing/2014/main" id="{D1DA3190-9EBC-973E-0348-A2D036C37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>
            <a:extLst>
              <a:ext uri="{FF2B5EF4-FFF2-40B4-BE49-F238E27FC236}">
                <a16:creationId xmlns:a16="http://schemas.microsoft.com/office/drawing/2014/main" id="{58132843-B30C-EC33-6BEF-6251F4316FB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10012" y="2044643"/>
            <a:ext cx="10309225" cy="428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80C342"/>
                </a:solidFill>
                <a:latin typeface="Arial"/>
                <a:cs typeface="Arial"/>
              </a:rPr>
              <a:t>Key knowledge:</a:t>
            </a:r>
          </a:p>
          <a:p>
            <a:pPr marL="285750" indent="-285750"/>
            <a:r>
              <a:rPr lang="en-US" sz="1800" dirty="0">
                <a:solidFill>
                  <a:srgbClr val="231F20"/>
                </a:solidFill>
                <a:latin typeface="Arial"/>
                <a:cs typeface="Arial"/>
              </a:rPr>
              <a:t>government and non-government programs relating to youth health and wellbeing</a:t>
            </a:r>
            <a:endParaRPr lang="en-GB" sz="1800" dirty="0">
              <a:latin typeface="Arial"/>
              <a:cs typeface="Arial"/>
            </a:endParaRPr>
          </a:p>
          <a:p>
            <a:pPr marL="285750" indent="-285750"/>
            <a:r>
              <a:rPr lang="en-US" sz="1800" dirty="0">
                <a:solidFill>
                  <a:srgbClr val="231F20"/>
                </a:solidFill>
                <a:latin typeface="Arial"/>
                <a:cs typeface="Arial"/>
              </a:rPr>
              <a:t>the following features of one health focus relating to Australia’s youth:</a:t>
            </a:r>
          </a:p>
          <a:p>
            <a:pPr marL="1200150" lvl="1" indent="-285750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231F20"/>
                </a:solidFill>
                <a:latin typeface="Arial"/>
                <a:cs typeface="Arial"/>
              </a:rPr>
              <a:t>impact on different dimensions of health and wellbeing</a:t>
            </a:r>
          </a:p>
          <a:p>
            <a:pPr marL="1200150" lvl="1" indent="-285750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231F20"/>
                </a:solidFill>
                <a:latin typeface="Arial"/>
                <a:cs typeface="Arial"/>
              </a:rPr>
              <a:t>government and community programs and personal strategies to reduce negative impact</a:t>
            </a:r>
          </a:p>
          <a:p>
            <a:pPr marL="1200150" lvl="1" indent="-285750"/>
            <a:endParaRPr lang="en-US" sz="1800" dirty="0">
              <a:solidFill>
                <a:srgbClr val="80C342"/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80C342"/>
                </a:solidFill>
                <a:latin typeface="Arial"/>
                <a:ea typeface="Verdana"/>
                <a:cs typeface="Arial"/>
              </a:rPr>
              <a:t>Key skills:</a:t>
            </a:r>
            <a:endParaRPr lang="en-GB" sz="2000" b="1" dirty="0">
              <a:latin typeface="Arial"/>
              <a:ea typeface="Verdana"/>
              <a:cs typeface="Arial"/>
            </a:endParaRPr>
          </a:p>
          <a:p>
            <a:pPr marL="285750" indent="-285750"/>
            <a:r>
              <a:rPr lang="en-GB" sz="1800" dirty="0">
                <a:latin typeface="Arial"/>
                <a:ea typeface="Verdana"/>
                <a:cs typeface="Arial"/>
              </a:rPr>
              <a:t>analyse factors that contribute to inequalities in the health status of Australia’s youth</a:t>
            </a:r>
          </a:p>
          <a:p>
            <a:pPr marL="285750" indent="-285750"/>
            <a:r>
              <a:rPr lang="en-GB" sz="1800" dirty="0">
                <a:latin typeface="Arial"/>
                <a:ea typeface="Verdana"/>
                <a:cs typeface="Arial"/>
              </a:rPr>
              <a:t>analyse factors that influence the creation and implementation of, and access to, programs that target youth health such as equity, social justice, community values and funding</a:t>
            </a:r>
            <a:endParaRPr lang="en-GB" sz="1800" dirty="0">
              <a:latin typeface="Arial"/>
            </a:endParaRPr>
          </a:p>
          <a:p>
            <a:pPr marL="228600" indent="0">
              <a:lnSpc>
                <a:spcPct val="107915"/>
              </a:lnSpc>
              <a:spcBef>
                <a:spcPts val="0"/>
              </a:spcBef>
              <a:buNone/>
            </a:pPr>
            <a:endParaRPr lang="en-AU" b="1" dirty="0">
              <a:latin typeface="Arial"/>
              <a:cs typeface="Arial"/>
            </a:endParaRPr>
          </a:p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>
              <a:solidFill>
                <a:srgbClr val="004A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EBB5B6-5CC7-D81C-5DAD-1D4BC5E71D83}"/>
              </a:ext>
            </a:extLst>
          </p:cNvPr>
          <p:cNvSpPr/>
          <p:nvPr/>
        </p:nvSpPr>
        <p:spPr>
          <a:xfrm>
            <a:off x="0" y="1564"/>
            <a:ext cx="12192002" cy="1402435"/>
          </a:xfrm>
          <a:prstGeom prst="rect">
            <a:avLst/>
          </a:prstGeom>
          <a:solidFill>
            <a:srgbClr val="79B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solidFill>
                  <a:srgbClr val="79BB42"/>
                </a:solidFill>
                <a:cs typeface="Arial"/>
              </a:rPr>
              <a:t>VCA</a:t>
            </a:r>
            <a:endParaRPr lang="en-US">
              <a:solidFill>
                <a:srgbClr val="79BB4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BEC99D-F417-EF4C-ABD3-0ED938979B8F}"/>
              </a:ext>
            </a:extLst>
          </p:cNvPr>
          <p:cNvSpPr txBox="1">
            <a:spLocks/>
          </p:cNvSpPr>
          <p:nvPr/>
        </p:nvSpPr>
        <p:spPr>
          <a:xfrm>
            <a:off x="489305" y="39774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000" b="0" i="0" u="none" strike="noStrike" cap="none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000" dirty="0">
                <a:latin typeface="Impact"/>
                <a:cs typeface="Calibri"/>
              </a:rPr>
              <a:t>VCAA Health &amp; Human Development Study Design</a:t>
            </a:r>
            <a:endParaRPr lang="en-US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D319EA-4D3C-D186-95D4-A4826EA9B4F0}"/>
              </a:ext>
            </a:extLst>
          </p:cNvPr>
          <p:cNvSpPr txBox="1"/>
          <p:nvPr/>
        </p:nvSpPr>
        <p:spPr>
          <a:xfrm>
            <a:off x="410012" y="1524629"/>
            <a:ext cx="60966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 b="1" dirty="0">
                <a:solidFill>
                  <a:srgbClr val="79BB42"/>
                </a:solidFill>
                <a:latin typeface="Arial"/>
                <a:cs typeface="Arial"/>
              </a:rPr>
              <a:t>Unit 1: Area of Study 2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3181918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0;p2">
            <a:extLst>
              <a:ext uri="{FF2B5EF4-FFF2-40B4-BE49-F238E27FC236}">
                <a16:creationId xmlns:a16="http://schemas.microsoft.com/office/drawing/2014/main" id="{1B53C887-EEE1-AA44-8A36-C8CE2993C188}"/>
              </a:ext>
            </a:extLst>
          </p:cNvPr>
          <p:cNvSpPr txBox="1">
            <a:spLocks/>
          </p:cNvSpPr>
          <p:nvPr/>
        </p:nvSpPr>
        <p:spPr>
          <a:xfrm>
            <a:off x="200234" y="1540347"/>
            <a:ext cx="11696110" cy="4609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indent="0">
              <a:lnSpc>
                <a:spcPct val="107916"/>
              </a:lnSpc>
              <a:spcBef>
                <a:spcPts val="0"/>
              </a:spcBef>
              <a:buFont typeface="Arial"/>
              <a:buNone/>
            </a:pPr>
            <a:r>
              <a:rPr lang="en-AU" sz="2000" b="1" dirty="0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intentions:</a:t>
            </a:r>
          </a:p>
          <a:p>
            <a:pPr marL="800100" lvl="1">
              <a:lnSpc>
                <a:spcPct val="127916"/>
              </a:lnSpc>
              <a:spcBef>
                <a:spcPts val="800"/>
              </a:spcBef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outline how gambling impacts on health and wellbeing of young people</a:t>
            </a:r>
          </a:p>
          <a:p>
            <a:pPr marL="800100" lvl="1">
              <a:lnSpc>
                <a:spcPct val="127916"/>
              </a:lnSpc>
              <a:spcBef>
                <a:spcPts val="800"/>
              </a:spcBef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investigate the Department of Health, Gambling Harm Prevention and Response and how it represents community values and responds to community expectations.</a:t>
            </a:r>
          </a:p>
          <a:p>
            <a:pPr marL="228600" indent="0">
              <a:lnSpc>
                <a:spcPct val="107916"/>
              </a:lnSpc>
              <a:spcBef>
                <a:spcPts val="2000"/>
              </a:spcBef>
              <a:buFont typeface="Arial"/>
              <a:buNone/>
            </a:pPr>
            <a:r>
              <a:rPr lang="en-AU" sz="2000" b="1" dirty="0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Success criteria:</a:t>
            </a:r>
          </a:p>
          <a:p>
            <a:pPr marL="800100" lvl="1">
              <a:lnSpc>
                <a:spcPct val="127916"/>
              </a:lnSpc>
              <a:spcBef>
                <a:spcPts val="800"/>
              </a:spcBef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identify the dimensions of health and wellbeing that are impacted by gambling in the case study</a:t>
            </a:r>
          </a:p>
          <a:p>
            <a:pPr marL="800100" lvl="1">
              <a:lnSpc>
                <a:spcPct val="127916"/>
              </a:lnSpc>
              <a:spcBef>
                <a:spcPts val="800"/>
              </a:spcBef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explain the purpose of the Department of Health, Gambling Harm Prevention and Response in addressing the health and wellbeing of young Victorians</a:t>
            </a:r>
          </a:p>
          <a:p>
            <a:pPr marL="800100" lvl="1">
              <a:lnSpc>
                <a:spcPct val="127916"/>
              </a:lnSpc>
              <a:spcBef>
                <a:spcPts val="800"/>
              </a:spcBef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submit a written piece of work that demonstrates the understanding of community expectations and values related to a youth health and wellbeing issue.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C15F959-6C81-67AF-A8D6-2ECA2D0C91E2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000" b="0" i="0" u="none" strike="noStrike" cap="none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000" dirty="0">
                <a:latin typeface="Impact"/>
                <a:cs typeface="Calibri"/>
              </a:rPr>
              <a:t>The community and gambling</a:t>
            </a:r>
            <a:endParaRPr lang="en-US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5;gc13b192bbe_0_0">
            <a:extLst>
              <a:ext uri="{FF2B5EF4-FFF2-40B4-BE49-F238E27FC236}">
                <a16:creationId xmlns:a16="http://schemas.microsoft.com/office/drawing/2014/main" id="{18E4B20B-012F-054B-8549-E2A80D0724BA}"/>
              </a:ext>
            </a:extLst>
          </p:cNvPr>
          <p:cNvSpPr txBox="1">
            <a:spLocks/>
          </p:cNvSpPr>
          <p:nvPr/>
        </p:nvSpPr>
        <p:spPr>
          <a:xfrm>
            <a:off x="760343" y="1866508"/>
            <a:ext cx="9409982" cy="3526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79BB42"/>
              </a:buClr>
              <a:buSzPct val="120000"/>
              <a:buNone/>
            </a:pPr>
            <a:r>
              <a:rPr lang="en-AU" sz="2000" b="1" dirty="0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 results – what did you say?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these expected or surprising?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have your opinions changed on gambling?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 you see gambling in society now?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other comments?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38535-942E-CF45-A547-B98E05B06E07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Is gambling a youth health issue?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5;gc13b192bbe_0_0">
            <a:extLst>
              <a:ext uri="{FF2B5EF4-FFF2-40B4-BE49-F238E27FC236}">
                <a16:creationId xmlns:a16="http://schemas.microsoft.com/office/drawing/2014/main" id="{2F64977B-E872-6641-837E-89DA0BB303BC}"/>
              </a:ext>
            </a:extLst>
          </p:cNvPr>
          <p:cNvSpPr txBox="1">
            <a:spLocks/>
          </p:cNvSpPr>
          <p:nvPr/>
        </p:nvSpPr>
        <p:spPr>
          <a:xfrm>
            <a:off x="565019" y="2076891"/>
            <a:ext cx="4391294" cy="1843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 the video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activity sheet part 1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4BD96A-8888-BC4A-8EA9-3418452D446C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Lachlan’s story</a:t>
            </a:r>
          </a:p>
        </p:txBody>
      </p:sp>
      <p:pic>
        <p:nvPicPr>
          <p:cNvPr id="13" name="Online Media 3" descr="Lachlan's story - Once I started to open up to people, I was amazed with the amount of support I had">
            <a:hlinkClick r:id="" action="ppaction://media"/>
            <a:extLst>
              <a:ext uri="{FF2B5EF4-FFF2-40B4-BE49-F238E27FC236}">
                <a16:creationId xmlns:a16="http://schemas.microsoft.com/office/drawing/2014/main" id="{88739FAA-8BAF-654D-BE1F-7255D5CE25A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119606" y="2082843"/>
            <a:ext cx="6723682" cy="379984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44FA009-BD2C-FCB7-09F0-191F5E09D00C}"/>
              </a:ext>
            </a:extLst>
          </p:cNvPr>
          <p:cNvSpPr txBox="1"/>
          <p:nvPr/>
        </p:nvSpPr>
        <p:spPr>
          <a:xfrm>
            <a:off x="714574" y="1531230"/>
            <a:ext cx="6397141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rgbClr val="79BB42"/>
                </a:solidFill>
              </a:rPr>
              <a:t>Gambling Health &amp; Wellbeing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19BFEB-2E09-DD0C-AF48-F788C7BEE1A1}"/>
              </a:ext>
            </a:extLst>
          </p:cNvPr>
          <p:cNvSpPr txBox="1"/>
          <p:nvPr/>
        </p:nvSpPr>
        <p:spPr>
          <a:xfrm>
            <a:off x="5104102" y="6073882"/>
            <a:ext cx="5971799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/>
              <a:t>Source: </a:t>
            </a:r>
            <a:r>
              <a:rPr lang="en-US" sz="800" dirty="0">
                <a:hlinkClick r:id="rId5"/>
              </a:rPr>
              <a:t>https://youtu.be/vr0IqV-bFN4?si=04PejHZZPAT1hby3</a:t>
            </a:r>
            <a:endParaRPr lang="en-US" sz="800" dirty="0"/>
          </a:p>
        </p:txBody>
      </p:sp>
      <p:pic>
        <p:nvPicPr>
          <p:cNvPr id="3" name="Picture 2" descr="The image is a worksheet for a gamble on youth health issue, specifically part 1, featuring Lachlan's story and a prompt to note how gambling affects various aspects of health and wellbeing.&#10;&#10;AI-generated content may be incorrect.">
            <a:extLst>
              <a:ext uri="{FF2B5EF4-FFF2-40B4-BE49-F238E27FC236}">
                <a16:creationId xmlns:a16="http://schemas.microsoft.com/office/drawing/2014/main" id="{51398886-F980-F6AF-A322-EE68C5CACC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6856" y="3030908"/>
            <a:ext cx="2514069" cy="3267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5;gc13b192bbe_0_0">
            <a:extLst>
              <a:ext uri="{FF2B5EF4-FFF2-40B4-BE49-F238E27FC236}">
                <a16:creationId xmlns:a16="http://schemas.microsoft.com/office/drawing/2014/main" id="{F356C0CE-8970-0D48-9EF2-29F5A3CA4E5F}"/>
              </a:ext>
            </a:extLst>
          </p:cNvPr>
          <p:cNvSpPr txBox="1">
            <a:spLocks/>
          </p:cNvSpPr>
          <p:nvPr/>
        </p:nvSpPr>
        <p:spPr>
          <a:xfrm>
            <a:off x="720002" y="2170602"/>
            <a:ext cx="6299923" cy="2772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Go to the website </a:t>
            </a:r>
            <a:r>
              <a:rPr lang="en-US" sz="1800" u="sng" dirty="0">
                <a:latin typeface="+mn-lt"/>
                <a:hlinkClick r:id="rId3"/>
              </a:rPr>
              <a:t>Gambling harm prevention and response in Victoria | health.vic.gov.au</a:t>
            </a:r>
            <a:r>
              <a:rPr lang="en-AU" sz="1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Complete activity sheet part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64884A-AF9C-27F3-9ED4-39DF1C27D405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Department of Health, Gambling Harm </a:t>
            </a:r>
          </a:p>
          <a:p>
            <a:r>
              <a:rPr lang="en-US" sz="4000" dirty="0"/>
              <a:t>Prevention and Response in Victoria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B0F675-6512-49B9-2976-A8931885D4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5114" y="1944303"/>
            <a:ext cx="5016460" cy="41160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D546CC5-D5C2-1346-9B16-02E398A80FA8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Department of Health, Gambling Harm </a:t>
            </a:r>
          </a:p>
          <a:p>
            <a:r>
              <a:rPr lang="en-US" sz="4000" dirty="0"/>
              <a:t>Prevention and Response in Victoria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F47905-688D-834B-A2E9-F67DC077F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2905" y="555093"/>
            <a:ext cx="702357" cy="547600"/>
          </a:xfrm>
          <a:prstGeom prst="rect">
            <a:avLst/>
          </a:prstGeom>
        </p:spPr>
      </p:pic>
      <p:sp>
        <p:nvSpPr>
          <p:cNvPr id="10" name="Google Shape;95;gc13b192bbe_0_0">
            <a:extLst>
              <a:ext uri="{FF2B5EF4-FFF2-40B4-BE49-F238E27FC236}">
                <a16:creationId xmlns:a16="http://schemas.microsoft.com/office/drawing/2014/main" id="{33CF568A-5E47-B343-A99C-2D9EDCEB52CC}"/>
              </a:ext>
            </a:extLst>
          </p:cNvPr>
          <p:cNvSpPr txBox="1">
            <a:spLocks/>
          </p:cNvSpPr>
          <p:nvPr/>
        </p:nvSpPr>
        <p:spPr>
          <a:xfrm>
            <a:off x="575542" y="1762434"/>
            <a:ext cx="10609260" cy="4184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42900" lv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  <a:buFont typeface="+mj-lt"/>
              <a:buAutoNum type="arabicPeriod"/>
            </a:pPr>
            <a:r>
              <a:rPr lang="en-AU" sz="1800" dirty="0">
                <a:latin typeface="+mn-lt"/>
              </a:rPr>
              <a:t>Explain how the gambling harm prevention and response initiatives described on the website could improve two dimensions of health and wellbeing for young people experiencing gambling harm.</a:t>
            </a:r>
          </a:p>
          <a:p>
            <a:pPr marL="342900" lv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  <a:buFont typeface="+mj-lt"/>
              <a:buAutoNum type="arabicPeriod"/>
            </a:pPr>
            <a:r>
              <a:rPr lang="en-AU" sz="1800" dirty="0">
                <a:latin typeface="+mn-lt"/>
              </a:rPr>
              <a:t>Analyse how providing free and confidential support services may improve access to help for young people affected by gambling harm.</a:t>
            </a:r>
          </a:p>
          <a:p>
            <a:pPr marL="342900" lv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  <a:buFont typeface="+mj-lt"/>
              <a:buAutoNum type="arabicPeriod"/>
            </a:pPr>
            <a:r>
              <a:rPr lang="en-AU" sz="1800" dirty="0">
                <a:latin typeface="+mn-lt"/>
              </a:rPr>
              <a:t>Analyse two factors that may have influenced the Victorian Government's decision to establish and fund gambling harm prevention and response initiatives. </a:t>
            </a:r>
            <a:r>
              <a:rPr lang="en-AU" sz="1800" i="1" dirty="0">
                <a:latin typeface="+mn-lt"/>
              </a:rPr>
              <a:t>Consider factors such as community values, social justice, equity, health data, or the impact of gambling harm on individuals and communities.</a:t>
            </a:r>
            <a:r>
              <a:rPr lang="en-AU" sz="1800" dirty="0">
                <a:latin typeface="+mn-lt"/>
              </a:rPr>
              <a:t> </a:t>
            </a:r>
          </a:p>
          <a:p>
            <a:pPr marL="342900" lv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  <a:buFont typeface="+mj-lt"/>
              <a:buAutoNum type="arabicPeriod"/>
            </a:pPr>
            <a:r>
              <a:rPr lang="en-AU" sz="1800" dirty="0">
                <a:latin typeface="+mn-lt"/>
              </a:rPr>
              <a:t>Evaluate the extent to which government and community programs can reduce the negative impacts of gambling harm on young people, families and communities.</a:t>
            </a:r>
          </a:p>
          <a:p>
            <a:pPr lvl="0" indent="-45720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79BB42"/>
              </a:buClr>
              <a:buSzPct val="120000"/>
              <a:buAutoNum type="arabicPeriod"/>
            </a:pPr>
            <a:endParaRPr lang="en-A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5;gc13b192bbe_0_0">
            <a:extLst>
              <a:ext uri="{FF2B5EF4-FFF2-40B4-BE49-F238E27FC236}">
                <a16:creationId xmlns:a16="http://schemas.microsoft.com/office/drawing/2014/main" id="{537795A9-A975-FD44-AD1C-CBE9B1ED861F}"/>
              </a:ext>
            </a:extLst>
          </p:cNvPr>
          <p:cNvSpPr txBox="1">
            <a:spLocks/>
          </p:cNvSpPr>
          <p:nvPr/>
        </p:nvSpPr>
        <p:spPr>
          <a:xfrm>
            <a:off x="518666" y="2773582"/>
            <a:ext cx="4472784" cy="1677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Go to </a:t>
            </a:r>
            <a:r>
              <a:rPr lang="en-AU" sz="1800" dirty="0">
                <a:solidFill>
                  <a:schemeClr val="tx1"/>
                </a:solidFill>
                <a:latin typeface="Arial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lovethegame.vic.gov.au</a:t>
            </a:r>
            <a:r>
              <a:rPr lang="en-AU" sz="18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activity sheet part 3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44B2B46-AA30-B447-88E5-7762C8E18142}"/>
              </a:ext>
            </a:extLst>
          </p:cNvPr>
          <p:cNvSpPr txBox="1">
            <a:spLocks/>
          </p:cNvSpPr>
          <p:nvPr/>
        </p:nvSpPr>
        <p:spPr>
          <a:xfrm>
            <a:off x="554083" y="384276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Social media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932DD8-E3AC-6843-8DAC-324DBA2D73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2905" y="555093"/>
            <a:ext cx="702357" cy="547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A2E1836-9FD1-3F4D-9DD6-82C25F50F8E6}"/>
              </a:ext>
            </a:extLst>
          </p:cNvPr>
          <p:cNvSpPr txBox="1">
            <a:spLocks/>
          </p:cNvSpPr>
          <p:nvPr/>
        </p:nvSpPr>
        <p:spPr>
          <a:xfrm>
            <a:off x="518666" y="1729582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79BB42"/>
              </a:buClr>
              <a:buSzPct val="120000"/>
            </a:pPr>
            <a:r>
              <a:rPr lang="en-US" sz="2000" b="1" dirty="0">
                <a:solidFill>
                  <a:srgbClr val="79BB42"/>
                </a:solidFill>
                <a:latin typeface="Arial"/>
                <a:cs typeface="Arial"/>
                <a:sym typeface="Calibri"/>
              </a:rPr>
              <a:t>Love the Game website:</a:t>
            </a:r>
            <a:endParaRPr lang="en-US" sz="2000" b="1" dirty="0">
              <a:solidFill>
                <a:srgbClr val="79BB42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C3C106-3661-5127-B08C-2E93841EC2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6053" y="1950276"/>
            <a:ext cx="6218483" cy="371246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209DA3EC-C98C-586E-0DB5-917FD0648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questionnaire with text on it&#10;&#10;AI-generated content may be incorrect.">
            <a:extLst>
              <a:ext uri="{FF2B5EF4-FFF2-40B4-BE49-F238E27FC236}">
                <a16:creationId xmlns:a16="http://schemas.microsoft.com/office/drawing/2014/main" id="{F73FDCC6-2A7D-262E-3EE0-2B2B655E4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983" y="1511814"/>
            <a:ext cx="5333193" cy="48981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BD3A805-6811-58FD-56DB-3216F7E00A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9819"/>
          <a:stretch>
            <a:fillRect/>
          </a:stretch>
        </p:blipFill>
        <p:spPr>
          <a:xfrm>
            <a:off x="736879" y="1583121"/>
            <a:ext cx="3991576" cy="45743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3BE29C-43C0-0B09-6226-ACB9654EC08A}"/>
              </a:ext>
            </a:extLst>
          </p:cNvPr>
          <p:cNvSpPr txBox="1">
            <a:spLocks/>
          </p:cNvSpPr>
          <p:nvPr/>
        </p:nvSpPr>
        <p:spPr>
          <a:xfrm>
            <a:off x="554083" y="384276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 dirty="0"/>
              <a:t>Social media</a:t>
            </a:r>
          </a:p>
        </p:txBody>
      </p:sp>
    </p:spTree>
    <p:extLst>
      <p:ext uri="{BB962C8B-B14F-4D97-AF65-F5344CB8AC3E}">
        <p14:creationId xmlns:p14="http://schemas.microsoft.com/office/powerpoint/2010/main" val="115604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4f0b360-fb2c-48ba-9151-44f7caf70422">
      <Terms xmlns="http://schemas.microsoft.com/office/infopath/2007/PartnerControls"/>
    </lcf76f155ced4ddcb4097134ff3c332f>
    <TaxCatchAll xmlns="01cb76ad-a7f6-4e5c-88bc-7e5ceb9824e8" xsi:nil="true"/>
    <RetentionPP xmlns="04f0b360-fb2c-48ba-9151-44f7caf70422" xsi:nil="true"/>
    <Tags xmlns="04f0b360-fb2c-48ba-9151-44f7caf70422" xsi:nil="true"/>
    <_ExtendedDescription xmlns="http://schemas.microsoft.com/sharepoint/v3" xsi:nil="true"/>
    <Document_x0020_Types xmlns="04f0b360-fb2c-48ba-9151-44f7caf70422" xsi:nil="true"/>
    <TaxKeywordTaxHTField xmlns="01cb76ad-a7f6-4e5c-88bc-7e5ceb9824e8">
      <Terms xmlns="http://schemas.microsoft.com/office/infopath/2007/PartnerControls"/>
    </TaxKeywordTaxHTField>
    <Date_x0020_on_x0020_Document xmlns="04f0b360-fb2c-48ba-9151-44f7caf70422">2026-06-19T04:49:27+00:00</Date_x0020_on_x0020_Document>
    <_dlc_DocId xmlns="01cb76ad-a7f6-4e5c-88bc-7e5ceb9824e8">EDRMS-1002528454-20573</_dlc_DocId>
    <_dlc_DocIdUrl xmlns="01cb76ad-a7f6-4e5c-88bc-7e5ceb9824e8">
      <Url>https://dhhsvicgovau.sharepoint.com/sites/GHPR-Programs-GRP/_layouts/15/DocIdRedir.aspx?ID=EDRMS-1002528454-20573</Url>
      <Description>EDRMS-1002528454-20573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26FFA629AB9B40B31B4AF5DDA15B47" ma:contentTypeVersion="30" ma:contentTypeDescription="Create a new document." ma:contentTypeScope="" ma:versionID="dc9e1c9e9893660036e1d3a43c52d926">
  <xsd:schema xmlns:xsd="http://www.w3.org/2001/XMLSchema" xmlns:xs="http://www.w3.org/2001/XMLSchema" xmlns:p="http://schemas.microsoft.com/office/2006/metadata/properties" xmlns:ns1="http://schemas.microsoft.com/sharepoint/v3" xmlns:ns3="04f0b360-fb2c-48ba-9151-44f7caf70422" xmlns:ns4="01cb76ad-a7f6-4e5c-88bc-7e5ceb9824e8" targetNamespace="http://schemas.microsoft.com/office/2006/metadata/properties" ma:root="true" ma:fieldsID="87cf41be9b6f0e05bb14f93110a8d5cb" ns1:_="" ns3:_="" ns4:_="">
    <xsd:import namespace="http://schemas.microsoft.com/sharepoint/v3"/>
    <xsd:import namespace="04f0b360-fb2c-48ba-9151-44f7caf70422"/>
    <xsd:import namespace="01cb76ad-a7f6-4e5c-88bc-7e5ceb9824e8"/>
    <xsd:element name="properties">
      <xsd:complexType>
        <xsd:sequence>
          <xsd:element name="documentManagement">
            <xsd:complexType>
              <xsd:all>
                <xsd:element ref="ns3:Date_x0020_on_x0020_Document"/>
                <xsd:element ref="ns3:Document_x0020_Types" minOccurs="0"/>
                <xsd:element ref="ns4:TaxKeywordTaxHTField" minOccurs="0"/>
                <xsd:element ref="ns4:TaxCatchAll" minOccurs="0"/>
                <xsd:element ref="ns3:RetentionPP" minOccurs="0"/>
                <xsd:element ref="ns1:_ExtendedDescription" minOccurs="0"/>
                <xsd:element ref="ns3:Tag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3:MediaServiceLocation" minOccurs="0"/>
                <xsd:element ref="ns4:_dlc_DocId" minOccurs="0"/>
                <xsd:element ref="ns4:_dlc_DocIdUrl" minOccurs="0"/>
                <xsd:element ref="ns4:_dlc_DocIdPersistId" minOccurs="0"/>
                <xsd:element ref="ns3:MediaServiceOCR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ExtendedDescription" ma:index="15" nillable="true" ma:displayName="Description" ma:internalName="_Extended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f0b360-fb2c-48ba-9151-44f7caf70422" elementFormDefault="qualified">
    <xsd:import namespace="http://schemas.microsoft.com/office/2006/documentManagement/types"/>
    <xsd:import namespace="http://schemas.microsoft.com/office/infopath/2007/PartnerControls"/>
    <xsd:element name="Date_x0020_on_x0020_Document" ma:index="9" ma:displayName="Date on Document" ma:default="[today]" ma:description="Date on/of the Document. Not necessarily the Date Created." ma:format="DateOnly" ma:indexed="true" ma:internalName="Date_x0020_on_x0020_Document" ma:readOnly="false">
      <xsd:simpleType>
        <xsd:restriction base="dms:DateTime"/>
      </xsd:simpleType>
    </xsd:element>
    <xsd:element name="Document_x0020_Types" ma:index="10" nillable="true" ma:displayName="Document Types" ma:description="Different document types commonly used." ma:internalName="Document_x0020_Type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genda"/>
                    <xsd:enumeration value="Application"/>
                    <xsd:enumeration value="Approval"/>
                    <xsd:enumeration value="Brief"/>
                    <xsd:enumeration value="Contract"/>
                    <xsd:enumeration value="Directive"/>
                    <xsd:enumeration value="Discussion Paper"/>
                    <xsd:enumeration value="Email"/>
                    <xsd:enumeration value="Estimate"/>
                    <xsd:enumeration value="Evaluation"/>
                    <xsd:enumeration value="Fact Sheet"/>
                    <xsd:enumeration value="File Note"/>
                    <xsd:enumeration value="Instructions"/>
                    <xsd:enumeration value="Invoice"/>
                    <xsd:enumeration value="Link"/>
                    <xsd:enumeration value="Media Release"/>
                    <xsd:enumeration value="Memo"/>
                    <xsd:enumeration value="Minutes"/>
                    <xsd:enumeration value="Notification"/>
                    <xsd:enumeration value="Paper"/>
                    <xsd:enumeration value="Personnel"/>
                    <xsd:enumeration value="Plan - Building"/>
                    <xsd:enumeration value="Plan - Project"/>
                    <xsd:enumeration value="Policy"/>
                    <xsd:enumeration value="Presentation"/>
                    <xsd:enumeration value="Procurement"/>
                    <xsd:enumeration value="Purchase Order"/>
                    <xsd:enumeration value="Quote"/>
                    <xsd:enumeration value="Receipt"/>
                    <xsd:enumeration value="Recruitment"/>
                    <xsd:enumeration value="Report - Draft"/>
                    <xsd:enumeration value="Report - Final"/>
                    <xsd:enumeration value="Review"/>
                    <xsd:enumeration value="Review - Peer"/>
                    <xsd:enumeration value="RFQ"/>
                    <xsd:enumeration value="RFT"/>
                    <xsd:enumeration value="Template"/>
                  </xsd:restriction>
                </xsd:simpleType>
              </xsd:element>
            </xsd:sequence>
          </xsd:extension>
        </xsd:complexContent>
      </xsd:complexType>
    </xsd:element>
    <xsd:element name="RetentionPP" ma:index="14" nillable="true" ma:displayName="Retention Prevention" ma:description="Retention for team documents - Prevention" ma:format="Dropdown" ma:internalName="RetentionPP" ma:readOnly="false">
      <xsd:simpleType>
        <xsd:restriction base="dms:Choice">
          <xsd:enumeration value="01.06.01 Admin"/>
          <xsd:enumeration value="05.05.02 7 yrs"/>
          <xsd:enumeration value="16.01.01 5 yrs"/>
          <xsd:enumeration value="13.03.01 7 yrs"/>
        </xsd:restriction>
      </xsd:simpleType>
    </xsd:element>
    <xsd:element name="Tags" ma:index="16" nillable="true" ma:displayName="Tags" ma:internalName="Tags0" ma:readOnly="false">
      <xsd:simpleType>
        <xsd:restriction base="dms:Text">
          <xsd:maxLength value="255"/>
        </xsd:restriction>
      </xsd:simpleType>
    </xsd:element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6e24e156-28e6-48ad-9c0f-4171595c9d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3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b76ad-a7f6-4e5c-88bc-7e5ceb9824e8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12" nillable="true" ma:taxonomy="true" ma:internalName="TaxKeywordTaxHTField" ma:taxonomyFieldName="TaxKeyword" ma:displayName="Enterprise Keywords" ma:readOnly="false" ma:fieldId="{23f27201-bee3-471e-b2e7-b64fd8b7ca38}" ma:taxonomyMulti="true" ma:sspId="6e24e156-28e6-48ad-9c0f-4171595c9d94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6d3b78cf-5206-42f6-85dd-1805f505c524}" ma:internalName="TaxCatchAll" ma:showField="CatchAllData" ma:web="01cb76ad-a7f6-4e5c-88bc-7e5ceb9824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2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8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D4F088-1793-471A-9B68-C0A3C959E7D8}">
  <ds:schemaRefs>
    <ds:schemaRef ds:uri="http://purl.org/dc/elements/1.1/"/>
    <ds:schemaRef ds:uri="http://schemas.microsoft.com/office/2006/documentManagement/types"/>
    <ds:schemaRef ds:uri="01cb76ad-a7f6-4e5c-88bc-7e5ceb9824e8"/>
    <ds:schemaRef ds:uri="http://purl.org/dc/terms/"/>
    <ds:schemaRef ds:uri="04f0b360-fb2c-48ba-9151-44f7caf70422"/>
    <ds:schemaRef ds:uri="http://www.w3.org/XML/1998/namespace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E722D85-626E-468A-90F1-CADC4D9FF4B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84DA717-B138-43CD-9C99-D3013F1B92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4f0b360-fb2c-48ba-9151-44f7caf70422"/>
    <ds:schemaRef ds:uri="01cb76ad-a7f6-4e5c-88bc-7e5ceb9824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F5DA312-819E-47A7-949A-692536C7C0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591</Words>
  <Application>Microsoft Office PowerPoint</Application>
  <PresentationFormat>Widescreen</PresentationFormat>
  <Paragraphs>58</Paragraphs>
  <Slides>11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Courier New</vt:lpstr>
      <vt:lpstr>Impact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Mark Riddiford (Health)</cp:lastModifiedBy>
  <cp:revision>1</cp:revision>
  <dcterms:created xsi:type="dcterms:W3CDTF">2026-06-18T02:58:49Z</dcterms:created>
  <dcterms:modified xsi:type="dcterms:W3CDTF">2026-07-20T00:09:52Z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Text">
    <vt:lpwstr>OFFICIAL</vt:lpwstr>
  </property>
  <property fmtid="{D5CDD505-2E9C-101B-9397-08002B2CF9AE}" pid="3" name="TaxKeyword">
    <vt:lpwstr/>
  </property>
  <property fmtid="{D5CDD505-2E9C-101B-9397-08002B2CF9AE}" pid="4" name="MSIP_Label_43e64453-338c-4f93-8a4d-0039a0a41f2a_Method">
    <vt:lpwstr>Privileged</vt:lpwstr>
  </property>
  <property fmtid="{D5CDD505-2E9C-101B-9397-08002B2CF9AE}" pid="5" name="MSIP_Label_43e64453-338c-4f93-8a4d-0039a0a41f2a_SiteId">
    <vt:lpwstr>c0e0601f-0fac-449c-9c88-a104c4eb9f28</vt:lpwstr>
  </property>
  <property fmtid="{D5CDD505-2E9C-101B-9397-08002B2CF9AE}" pid="6" name="MSIP_Label_43e64453-338c-4f93-8a4d-0039a0a41f2a_Enabled">
    <vt:lpwstr>true</vt:lpwstr>
  </property>
  <property fmtid="{D5CDD505-2E9C-101B-9397-08002B2CF9AE}" pid="7" name="MSIP_Label_43e64453-338c-4f93-8a4d-0039a0a41f2a_Name">
    <vt:lpwstr>43e64453-338c-4f93-8a4d-0039a0a41f2a</vt:lpwstr>
  </property>
  <property fmtid="{D5CDD505-2E9C-101B-9397-08002B2CF9AE}" pid="8" name="MediaServiceImageTags">
    <vt:lpwstr/>
  </property>
  <property fmtid="{D5CDD505-2E9C-101B-9397-08002B2CF9AE}" pid="9" name="ContentTypeId">
    <vt:lpwstr>0x010100EC26FFA629AB9B40B31B4AF5DDA15B47</vt:lpwstr>
  </property>
  <property fmtid="{D5CDD505-2E9C-101B-9397-08002B2CF9AE}" pid="10" name="MSIP_Label_43e64453-338c-4f93-8a4d-0039a0a41f2a_SetDate">
    <vt:lpwstr>2026-06-10T01:57:36Z</vt:lpwstr>
  </property>
  <property fmtid="{D5CDD505-2E9C-101B-9397-08002B2CF9AE}" pid="11" name="_dlc_DocIdItemGuid">
    <vt:lpwstr>3f2db06b-3eb9-4a6b-b48a-5433e33f1721</vt:lpwstr>
  </property>
  <property fmtid="{D5CDD505-2E9C-101B-9397-08002B2CF9AE}" pid="12" name="MSIP_Label_43e64453-338c-4f93-8a4d-0039a0a41f2a_ContentBits">
    <vt:lpwstr>2</vt:lpwstr>
  </property>
  <property fmtid="{D5CDD505-2E9C-101B-9397-08002B2CF9AE}" pid="13" name="ClassificationContentMarkingFooterLocations">
    <vt:lpwstr>Office Theme:3</vt:lpwstr>
  </property>
  <property fmtid="{D5CDD505-2E9C-101B-9397-08002B2CF9AE}" pid="14" name="MSIP_Label_43e64453-338c-4f93-8a4d-0039a0a41f2a_Tag">
    <vt:lpwstr>10, 0, 1, 1</vt:lpwstr>
  </property>
  <property fmtid="{D5CDD505-2E9C-101B-9397-08002B2CF9AE}" pid="15" name="MSIP_Label_43e64453-338c-4f93-8a4d-0039a0a41f2a_ActionId">
    <vt:lpwstr>28be4171-8eea-400b-8ca3-5101329533a9</vt:lpwstr>
  </property>
</Properties>
</file>