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5"/>
  </p:sldMasterIdLst>
  <p:notesMasterIdLst>
    <p:notesMasterId r:id="rId16"/>
  </p:notesMasterIdLst>
  <p:sldIdLst>
    <p:sldId id="256" r:id="rId6"/>
    <p:sldId id="272" r:id="rId7"/>
    <p:sldId id="257" r:id="rId8"/>
    <p:sldId id="258" r:id="rId9"/>
    <p:sldId id="263" r:id="rId10"/>
    <p:sldId id="259" r:id="rId11"/>
    <p:sldId id="260" r:id="rId12"/>
    <p:sldId id="261" r:id="rId13"/>
    <p:sldId id="274" r:id="rId14"/>
    <p:sldId id="262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i++o6bv5pDQ1YrLr2MROpkxl2sm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74E86E-EF2B-4272-A0EE-1F25EB72DE64}" v="36" dt="2026-06-24T01:01:58.691"/>
    <p1510:client id="{86E7519F-79C5-4CA8-8195-D03CC290B840}" v="3" dt="2026-06-24T00:53:07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customschemas.google.com/relationships/presentationmetadata" Target="metadata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Riddiford (Health)" userId="fcff82db-423c-44a0-b872-4d8831b8c130" providerId="ADAL" clId="{F12666C0-D77F-4B08-89E6-1E98133069D6}"/>
    <pc:docChg chg="custSel mod modSld">
      <pc:chgData name="Mark Riddiford (Health)" userId="fcff82db-423c-44a0-b872-4d8831b8c130" providerId="ADAL" clId="{F12666C0-D77F-4B08-89E6-1E98133069D6}" dt="2026-06-24T00:53:07.116" v="18" actId="20577"/>
      <pc:docMkLst>
        <pc:docMk/>
      </pc:docMkLst>
      <pc:sldChg chg="modSp mod">
        <pc:chgData name="Mark Riddiford (Health)" userId="fcff82db-423c-44a0-b872-4d8831b8c130" providerId="ADAL" clId="{F12666C0-D77F-4B08-89E6-1E98133069D6}" dt="2026-06-22T03:42:46.718" v="6" actId="27636"/>
        <pc:sldMkLst>
          <pc:docMk/>
          <pc:sldMk cId="0" sldId="257"/>
        </pc:sldMkLst>
        <pc:spChg chg="mod">
          <ac:chgData name="Mark Riddiford (Health)" userId="fcff82db-423c-44a0-b872-4d8831b8c130" providerId="ADAL" clId="{F12666C0-D77F-4B08-89E6-1E98133069D6}" dt="2026-06-22T03:42:46.718" v="6" actId="27636"/>
          <ac:spMkLst>
            <pc:docMk/>
            <pc:sldMk cId="0" sldId="257"/>
            <ac:spMk id="3" creationId="{60DA66A1-5B09-5242-8EE6-BB07DD090B11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3:00.054" v="7" actId="255"/>
        <pc:sldMkLst>
          <pc:docMk/>
          <pc:sldMk cId="0" sldId="258"/>
        </pc:sldMkLst>
        <pc:spChg chg="mod">
          <ac:chgData name="Mark Riddiford (Health)" userId="fcff82db-423c-44a0-b872-4d8831b8c130" providerId="ADAL" clId="{F12666C0-D77F-4B08-89E6-1E98133069D6}" dt="2026-06-22T03:43:00.054" v="7" actId="255"/>
          <ac:spMkLst>
            <pc:docMk/>
            <pc:sldMk cId="0" sldId="258"/>
            <ac:spMk id="6" creationId="{A6C64E89-398D-7D47-8157-8C2D1854897D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3:45.449" v="11" actId="255"/>
        <pc:sldMkLst>
          <pc:docMk/>
          <pc:sldMk cId="0" sldId="260"/>
        </pc:sldMkLst>
        <pc:spChg chg="mod">
          <ac:chgData name="Mark Riddiford (Health)" userId="fcff82db-423c-44a0-b872-4d8831b8c130" providerId="ADAL" clId="{F12666C0-D77F-4B08-89E6-1E98133069D6}" dt="2026-06-22T03:43:17.109" v="8" actId="255"/>
          <ac:spMkLst>
            <pc:docMk/>
            <pc:sldMk cId="0" sldId="260"/>
            <ac:spMk id="4" creationId="{106B14D7-B231-DC40-8EC1-174562E348EC}"/>
          </ac:spMkLst>
        </pc:spChg>
        <pc:spChg chg="mod">
          <ac:chgData name="Mark Riddiford (Health)" userId="fcff82db-423c-44a0-b872-4d8831b8c130" providerId="ADAL" clId="{F12666C0-D77F-4B08-89E6-1E98133069D6}" dt="2026-06-22T03:43:45.449" v="11" actId="255"/>
          <ac:spMkLst>
            <pc:docMk/>
            <pc:sldMk cId="0" sldId="260"/>
            <ac:spMk id="12" creationId="{6031B47F-C52D-9F04-FD75-BB00B1E5A4C2}"/>
          </ac:spMkLst>
        </pc:spChg>
        <pc:picChg chg="mod">
          <ac:chgData name="Mark Riddiford (Health)" userId="fcff82db-423c-44a0-b872-4d8831b8c130" providerId="ADAL" clId="{F12666C0-D77F-4B08-89E6-1E98133069D6}" dt="2026-06-22T03:43:28.771" v="9" actId="1076"/>
          <ac:picMkLst>
            <pc:docMk/>
            <pc:sldMk cId="0" sldId="260"/>
            <ac:picMk id="10" creationId="{CBFAE2FE-3AA0-5752-5BF9-18183E3F0D05}"/>
          </ac:picMkLst>
        </pc:picChg>
      </pc:sldChg>
      <pc:sldChg chg="modSp mod">
        <pc:chgData name="Mark Riddiford (Health)" userId="fcff82db-423c-44a0-b872-4d8831b8c130" providerId="ADAL" clId="{F12666C0-D77F-4B08-89E6-1E98133069D6}" dt="2026-06-24T00:53:07.116" v="18" actId="20577"/>
        <pc:sldMkLst>
          <pc:docMk/>
          <pc:sldMk cId="0" sldId="261"/>
        </pc:sldMkLst>
        <pc:spChg chg="mod">
          <ac:chgData name="Mark Riddiford (Health)" userId="fcff82db-423c-44a0-b872-4d8831b8c130" providerId="ADAL" clId="{F12666C0-D77F-4B08-89E6-1E98133069D6}" dt="2026-06-24T00:53:07.116" v="18" actId="20577"/>
          <ac:spMkLst>
            <pc:docMk/>
            <pc:sldMk cId="0" sldId="261"/>
            <ac:spMk id="10" creationId="{64D02AAA-DE9F-2B41-B7CF-8E50BA6E22F0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5:01.385" v="15" actId="255"/>
        <pc:sldMkLst>
          <pc:docMk/>
          <pc:sldMk cId="0" sldId="262"/>
        </pc:sldMkLst>
        <pc:spChg chg="mod">
          <ac:chgData name="Mark Riddiford (Health)" userId="fcff82db-423c-44a0-b872-4d8831b8c130" providerId="ADAL" clId="{F12666C0-D77F-4B08-89E6-1E98133069D6}" dt="2026-06-22T03:45:01.385" v="15" actId="255"/>
          <ac:spMkLst>
            <pc:docMk/>
            <pc:sldMk cId="0" sldId="262"/>
            <ac:spMk id="6" creationId="{1F4D27C0-5BC6-B74C-9214-E507F27F245E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2:30.843" v="3" actId="255"/>
        <pc:sldMkLst>
          <pc:docMk/>
          <pc:sldMk cId="3181918850" sldId="272"/>
        </pc:sldMkLst>
        <pc:spChg chg="mod">
          <ac:chgData name="Mark Riddiford (Health)" userId="fcff82db-423c-44a0-b872-4d8831b8c130" providerId="ADAL" clId="{F12666C0-D77F-4B08-89E6-1E98133069D6}" dt="2026-06-22T03:42:30.843" v="3" actId="255"/>
          <ac:spMkLst>
            <pc:docMk/>
            <pc:sldMk cId="3181918850" sldId="272"/>
            <ac:spMk id="90" creationId="{58132843-B30C-EC33-6BEF-6251F4316FB1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4:51.205" v="14" actId="255"/>
        <pc:sldMkLst>
          <pc:docMk/>
          <pc:sldMk cId="3376126776" sldId="274"/>
        </pc:sldMkLst>
        <pc:spChg chg="mod">
          <ac:chgData name="Mark Riddiford (Health)" userId="fcff82db-423c-44a0-b872-4d8831b8c130" providerId="ADAL" clId="{F12666C0-D77F-4B08-89E6-1E98133069D6}" dt="2026-06-22T03:44:51.205" v="14" actId="255"/>
          <ac:spMkLst>
            <pc:docMk/>
            <pc:sldMk cId="3376126776" sldId="274"/>
            <ac:spMk id="6" creationId="{67A0252C-DBB2-0E16-0F45-93EB8414668B}"/>
          </ac:spMkLst>
        </pc:spChg>
      </pc:sldChg>
    </pc:docChg>
  </pc:docChgLst>
  <pc:docChgLst>
    <pc:chgData name="Cam Lieng (Health)" userId="65c76dfb-c3af-484b-bf66-b271499954f7" providerId="ADAL" clId="{B5DF97B0-2354-42D9-BF72-AAF4CF6E8468}"/>
    <pc:docChg chg="undo custSel modSld modMainMaster">
      <pc:chgData name="Cam Lieng (Health)" userId="65c76dfb-c3af-484b-bf66-b271499954f7" providerId="ADAL" clId="{B5DF97B0-2354-42D9-BF72-AAF4CF6E8468}" dt="2026-06-24T01:01:58.691" v="156" actId="14100"/>
      <pc:docMkLst>
        <pc:docMk/>
      </pc:docMkLst>
      <pc:sldChg chg="addSp delSp modSp mod modClrScheme chgLayout">
        <pc:chgData name="Cam Lieng (Health)" userId="65c76dfb-c3af-484b-bf66-b271499954f7" providerId="ADAL" clId="{B5DF97B0-2354-42D9-BF72-AAF4CF6E8468}" dt="2026-06-24T01:01:25.021" v="152" actId="255"/>
        <pc:sldMkLst>
          <pc:docMk/>
          <pc:sldMk cId="0" sldId="256"/>
        </pc:sldMkLst>
        <pc:spChg chg="add del mod ord">
          <ac:chgData name="Cam Lieng (Health)" userId="65c76dfb-c3af-484b-bf66-b271499954f7" providerId="ADAL" clId="{B5DF97B0-2354-42D9-BF72-AAF4CF6E8468}" dt="2026-06-24T00:14:34.219" v="22" actId="478"/>
          <ac:spMkLst>
            <pc:docMk/>
            <pc:sldMk cId="0" sldId="256"/>
            <ac:spMk id="5" creationId="{9739C4DA-B3EA-38E6-7B6B-1877207896A5}"/>
          </ac:spMkLst>
        </pc:spChg>
        <pc:spChg chg="mod">
          <ac:chgData name="Cam Lieng (Health)" userId="65c76dfb-c3af-484b-bf66-b271499954f7" providerId="ADAL" clId="{B5DF97B0-2354-42D9-BF72-AAF4CF6E8468}" dt="2026-06-24T00:14:59.459" v="27" actId="1076"/>
          <ac:spMkLst>
            <pc:docMk/>
            <pc:sldMk cId="0" sldId="256"/>
            <ac:spMk id="9" creationId="{15D881CB-B44A-C84B-887E-1743A3AC12D2}"/>
          </ac:spMkLst>
        </pc:spChg>
        <pc:spChg chg="mod">
          <ac:chgData name="Cam Lieng (Health)" userId="65c76dfb-c3af-484b-bf66-b271499954f7" providerId="ADAL" clId="{B5DF97B0-2354-42D9-BF72-AAF4CF6E8468}" dt="2026-06-24T01:01:25.021" v="152" actId="255"/>
          <ac:spMkLst>
            <pc:docMk/>
            <pc:sldMk cId="0" sldId="256"/>
            <ac:spMk id="10" creationId="{88B64D5D-9511-8543-9FDF-26E8C943E2A6}"/>
          </ac:spMkLst>
        </pc:spChg>
        <pc:spChg chg="del">
          <ac:chgData name="Cam Lieng (Health)" userId="65c76dfb-c3af-484b-bf66-b271499954f7" providerId="ADAL" clId="{B5DF97B0-2354-42D9-BF72-AAF4CF6E8468}" dt="2026-06-24T00:14:10.508" v="18" actId="478"/>
          <ac:spMkLst>
            <pc:docMk/>
            <pc:sldMk cId="0" sldId="256"/>
            <ac:spMk id="14" creationId="{C2EC7857-9A6C-C048-A769-985333D55043}"/>
          </ac:spMkLst>
        </pc:spChg>
        <pc:spChg chg="mod">
          <ac:chgData name="Cam Lieng (Health)" userId="65c76dfb-c3af-484b-bf66-b271499954f7" providerId="ADAL" clId="{B5DF97B0-2354-42D9-BF72-AAF4CF6E8468}" dt="2026-06-24T00:14:43.112" v="25" actId="1076"/>
          <ac:spMkLst>
            <pc:docMk/>
            <pc:sldMk cId="0" sldId="256"/>
            <ac:spMk id="15" creationId="{F1428B5F-2FC7-1444-A4AC-BBDD9168A96C}"/>
          </ac:spMkLst>
        </pc:spChg>
        <pc:picChg chg="del">
          <ac:chgData name="Cam Lieng (Health)" userId="65c76dfb-c3af-484b-bf66-b271499954f7" providerId="ADAL" clId="{B5DF97B0-2354-42D9-BF72-AAF4CF6E8468}" dt="2026-06-24T00:11:15.471" v="0" actId="478"/>
          <ac:picMkLst>
            <pc:docMk/>
            <pc:sldMk cId="0" sldId="256"/>
            <ac:picMk id="2" creationId="{9A95AF6C-F878-1622-BE2C-5B11A4F936B4}"/>
          </ac:picMkLst>
        </pc:picChg>
        <pc:picChg chg="add mod">
          <ac:chgData name="Cam Lieng (Health)" userId="65c76dfb-c3af-484b-bf66-b271499954f7" providerId="ADAL" clId="{B5DF97B0-2354-42D9-BF72-AAF4CF6E8468}" dt="2026-06-24T00:11:20.565" v="2" actId="1076"/>
          <ac:picMkLst>
            <pc:docMk/>
            <pc:sldMk cId="0" sldId="256"/>
            <ac:picMk id="3" creationId="{60368FB0-8351-4453-BE22-DAB7346F6F66}"/>
          </ac:picMkLst>
        </pc:picChg>
        <pc:picChg chg="add mod">
          <ac:chgData name="Cam Lieng (Health)" userId="65c76dfb-c3af-484b-bf66-b271499954f7" providerId="ADAL" clId="{B5DF97B0-2354-42D9-BF72-AAF4CF6E8468}" dt="2026-06-24T00:11:38.397" v="3"/>
          <ac:picMkLst>
            <pc:docMk/>
            <pc:sldMk cId="0" sldId="256"/>
            <ac:picMk id="4" creationId="{775D3F96-D0CB-7509-4BBA-5AC79F45F233}"/>
          </ac:picMkLst>
        </pc:picChg>
        <pc:picChg chg="mod ord modCrop">
          <ac:chgData name="Cam Lieng (Health)" userId="65c76dfb-c3af-484b-bf66-b271499954f7" providerId="ADAL" clId="{B5DF97B0-2354-42D9-BF72-AAF4CF6E8468}" dt="2026-06-24T00:22:46.887" v="32" actId="1076"/>
          <ac:picMkLst>
            <pc:docMk/>
            <pc:sldMk cId="0" sldId="256"/>
            <ac:picMk id="17" creationId="{DC10856C-AB43-EA4C-A97F-41F3068E59EE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1:01:43.805" v="153" actId="1076"/>
        <pc:sldMkLst>
          <pc:docMk/>
          <pc:sldMk cId="0" sldId="257"/>
        </pc:sldMkLst>
        <pc:spChg chg="mod">
          <ac:chgData name="Cam Lieng (Health)" userId="65c76dfb-c3af-484b-bf66-b271499954f7" providerId="ADAL" clId="{B5DF97B0-2354-42D9-BF72-AAF4CF6E8468}" dt="2026-06-24T01:01:43.805" v="153" actId="1076"/>
          <ac:spMkLst>
            <pc:docMk/>
            <pc:sldMk cId="0" sldId="257"/>
            <ac:spMk id="3" creationId="{60DA66A1-5B09-5242-8EE6-BB07DD090B11}"/>
          </ac:spMkLst>
        </pc:spChg>
        <pc:spChg chg="del">
          <ac:chgData name="Cam Lieng (Health)" userId="65c76dfb-c3af-484b-bf66-b271499954f7" providerId="ADAL" clId="{B5DF97B0-2354-42D9-BF72-AAF4CF6E8468}" dt="2026-06-24T00:26:42.788" v="71" actId="478"/>
          <ac:spMkLst>
            <pc:docMk/>
            <pc:sldMk cId="0" sldId="257"/>
            <ac:spMk id="4" creationId="{3BBEF644-A694-2642-8819-01423C22A89F}"/>
          </ac:spMkLst>
        </pc:spChg>
        <pc:spChg chg="del">
          <ac:chgData name="Cam Lieng (Health)" userId="65c76dfb-c3af-484b-bf66-b271499954f7" providerId="ADAL" clId="{B5DF97B0-2354-42D9-BF72-AAF4CF6E8468}" dt="2026-06-24T00:25:20.371" v="64" actId="478"/>
          <ac:spMkLst>
            <pc:docMk/>
            <pc:sldMk cId="0" sldId="257"/>
            <ac:spMk id="5" creationId="{1DA4A73E-B602-B04D-8FEA-F3235C5B5A04}"/>
          </ac:spMkLst>
        </pc:spChg>
        <pc:spChg chg="add del mod">
          <ac:chgData name="Cam Lieng (Health)" userId="65c76dfb-c3af-484b-bf66-b271499954f7" providerId="ADAL" clId="{B5DF97B0-2354-42D9-BF72-AAF4CF6E8468}" dt="2026-06-24T00:26:45.711" v="73" actId="478"/>
          <ac:spMkLst>
            <pc:docMk/>
            <pc:sldMk cId="0" sldId="257"/>
            <ac:spMk id="6" creationId="{84A233D0-AD8D-B873-93B4-736AB49BCAD7}"/>
          </ac:spMkLst>
        </pc:spChg>
        <pc:picChg chg="del">
          <ac:chgData name="Cam Lieng (Health)" userId="65c76dfb-c3af-484b-bf66-b271499954f7" providerId="ADAL" clId="{B5DF97B0-2354-42D9-BF72-AAF4CF6E8468}" dt="2026-06-24T00:26:47.073" v="74" actId="478"/>
          <ac:picMkLst>
            <pc:docMk/>
            <pc:sldMk cId="0" sldId="257"/>
            <ac:picMk id="10" creationId="{00D0086D-4AAC-D34E-83C2-A6C1224E51FD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0:27:55.347" v="87" actId="1076"/>
        <pc:sldMkLst>
          <pc:docMk/>
          <pc:sldMk cId="0" sldId="258"/>
        </pc:sldMkLst>
        <pc:spChg chg="mod">
          <ac:chgData name="Cam Lieng (Health)" userId="65c76dfb-c3af-484b-bf66-b271499954f7" providerId="ADAL" clId="{B5DF97B0-2354-42D9-BF72-AAF4CF6E8468}" dt="2026-06-24T00:27:55.347" v="87" actId="1076"/>
          <ac:spMkLst>
            <pc:docMk/>
            <pc:sldMk cId="0" sldId="258"/>
            <ac:spMk id="2" creationId="{71D4537D-1C34-881C-441C-7B7D5A4B395A}"/>
          </ac:spMkLst>
        </pc:spChg>
        <pc:spChg chg="mod">
          <ac:chgData name="Cam Lieng (Health)" userId="65c76dfb-c3af-484b-bf66-b271499954f7" providerId="ADAL" clId="{B5DF97B0-2354-42D9-BF72-AAF4CF6E8468}" dt="2026-06-24T00:27:34.964" v="83" actId="1076"/>
          <ac:spMkLst>
            <pc:docMk/>
            <pc:sldMk cId="0" sldId="258"/>
            <ac:spMk id="6" creationId="{A6C64E89-398D-7D47-8157-8C2D1854897D}"/>
          </ac:spMkLst>
        </pc:spChg>
        <pc:spChg chg="del">
          <ac:chgData name="Cam Lieng (Health)" userId="65c76dfb-c3af-484b-bf66-b271499954f7" providerId="ADAL" clId="{B5DF97B0-2354-42D9-BF72-AAF4CF6E8468}" dt="2026-06-24T00:26:59.306" v="76" actId="478"/>
          <ac:spMkLst>
            <pc:docMk/>
            <pc:sldMk cId="0" sldId="258"/>
            <ac:spMk id="7" creationId="{4C0E7115-3202-E24E-908F-9DD32129D808}"/>
          </ac:spMkLst>
        </pc:spChg>
        <pc:spChg chg="mod">
          <ac:chgData name="Cam Lieng (Health)" userId="65c76dfb-c3af-484b-bf66-b271499954f7" providerId="ADAL" clId="{B5DF97B0-2354-42D9-BF72-AAF4CF6E8468}" dt="2026-06-24T00:27:06.936" v="79" actId="255"/>
          <ac:spMkLst>
            <pc:docMk/>
            <pc:sldMk cId="0" sldId="258"/>
            <ac:spMk id="8" creationId="{B84C4E95-BF72-5446-A47F-7552C958CBA7}"/>
          </ac:spMkLst>
        </pc:spChg>
        <pc:spChg chg="del">
          <ac:chgData name="Cam Lieng (Health)" userId="65c76dfb-c3af-484b-bf66-b271499954f7" providerId="ADAL" clId="{B5DF97B0-2354-42D9-BF72-AAF4CF6E8468}" dt="2026-06-24T00:26:56.014" v="75" actId="478"/>
          <ac:spMkLst>
            <pc:docMk/>
            <pc:sldMk cId="0" sldId="258"/>
            <ac:spMk id="9" creationId="{36F82CE6-0B65-F34B-A0AE-EEB09E7C522A}"/>
          </ac:spMkLst>
        </pc:spChg>
        <pc:picChg chg="mod">
          <ac:chgData name="Cam Lieng (Health)" userId="65c76dfb-c3af-484b-bf66-b271499954f7" providerId="ADAL" clId="{B5DF97B0-2354-42D9-BF72-AAF4CF6E8468}" dt="2026-06-24T00:27:37.752" v="84" actId="1076"/>
          <ac:picMkLst>
            <pc:docMk/>
            <pc:sldMk cId="0" sldId="258"/>
            <ac:picMk id="10" creationId="{26C82305-7CE0-B048-B104-B982C8B94730}"/>
          </ac:picMkLst>
        </pc:picChg>
        <pc:picChg chg="del">
          <ac:chgData name="Cam Lieng (Health)" userId="65c76dfb-c3af-484b-bf66-b271499954f7" providerId="ADAL" clId="{B5DF97B0-2354-42D9-BF72-AAF4CF6E8468}" dt="2026-06-24T00:27:00.228" v="77" actId="478"/>
          <ac:picMkLst>
            <pc:docMk/>
            <pc:sldMk cId="0" sldId="258"/>
            <ac:picMk id="13" creationId="{558CBF09-635B-644A-92AD-769AC38719EA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0:29:15.484" v="102" actId="1076"/>
        <pc:sldMkLst>
          <pc:docMk/>
          <pc:sldMk cId="0" sldId="259"/>
        </pc:sldMkLst>
        <pc:spChg chg="mod">
          <ac:chgData name="Cam Lieng (Health)" userId="65c76dfb-c3af-484b-bf66-b271499954f7" providerId="ADAL" clId="{B5DF97B0-2354-42D9-BF72-AAF4CF6E8468}" dt="2026-06-24T00:28:57.878" v="101" actId="12"/>
          <ac:spMkLst>
            <pc:docMk/>
            <pc:sldMk cId="0" sldId="259"/>
            <ac:spMk id="4" creationId="{DAD3993F-470E-5541-9CB6-9816398A2B35}"/>
          </ac:spMkLst>
        </pc:spChg>
        <pc:spChg chg="del">
          <ac:chgData name="Cam Lieng (Health)" userId="65c76dfb-c3af-484b-bf66-b271499954f7" providerId="ADAL" clId="{B5DF97B0-2354-42D9-BF72-AAF4CF6E8468}" dt="2026-06-24T00:28:20.975" v="95" actId="478"/>
          <ac:spMkLst>
            <pc:docMk/>
            <pc:sldMk cId="0" sldId="259"/>
            <ac:spMk id="5" creationId="{79CC6D84-D44A-044E-8D96-EC34EBB90E4B}"/>
          </ac:spMkLst>
        </pc:spChg>
        <pc:spChg chg="mod">
          <ac:chgData name="Cam Lieng (Health)" userId="65c76dfb-c3af-484b-bf66-b271499954f7" providerId="ADAL" clId="{B5DF97B0-2354-42D9-BF72-AAF4CF6E8468}" dt="2026-06-24T00:28:40.869" v="99" actId="255"/>
          <ac:spMkLst>
            <pc:docMk/>
            <pc:sldMk cId="0" sldId="259"/>
            <ac:spMk id="6" creationId="{77A499DA-6132-F54C-B97D-F55E8595098B}"/>
          </ac:spMkLst>
        </pc:spChg>
        <pc:spChg chg="del">
          <ac:chgData name="Cam Lieng (Health)" userId="65c76dfb-c3af-484b-bf66-b271499954f7" providerId="ADAL" clId="{B5DF97B0-2354-42D9-BF72-AAF4CF6E8468}" dt="2026-06-24T00:28:24.428" v="97" actId="478"/>
          <ac:spMkLst>
            <pc:docMk/>
            <pc:sldMk cId="0" sldId="259"/>
            <ac:spMk id="7" creationId="{AD70EBE6-6239-BF45-86D9-04D075F41C40}"/>
          </ac:spMkLst>
        </pc:spChg>
        <pc:picChg chg="del">
          <ac:chgData name="Cam Lieng (Health)" userId="65c76dfb-c3af-484b-bf66-b271499954f7" providerId="ADAL" clId="{B5DF97B0-2354-42D9-BF72-AAF4CF6E8468}" dt="2026-06-24T00:28:22.283" v="96" actId="478"/>
          <ac:picMkLst>
            <pc:docMk/>
            <pc:sldMk cId="0" sldId="259"/>
            <ac:picMk id="8" creationId="{3580C29B-C5B4-E549-9D71-F458AAB25082}"/>
          </ac:picMkLst>
        </pc:picChg>
        <pc:picChg chg="mod">
          <ac:chgData name="Cam Lieng (Health)" userId="65c76dfb-c3af-484b-bf66-b271499954f7" providerId="ADAL" clId="{B5DF97B0-2354-42D9-BF72-AAF4CF6E8468}" dt="2026-06-24T00:29:15.484" v="102" actId="1076"/>
          <ac:picMkLst>
            <pc:docMk/>
            <pc:sldMk cId="0" sldId="259"/>
            <ac:picMk id="15" creationId="{0DA98DC8-78A1-CD4C-AE42-6F940D090876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01:58.691" v="156" actId="14100"/>
        <pc:sldMkLst>
          <pc:docMk/>
          <pc:sldMk cId="0" sldId="260"/>
        </pc:sldMkLst>
        <pc:spChg chg="mod">
          <ac:chgData name="Cam Lieng (Health)" userId="65c76dfb-c3af-484b-bf66-b271499954f7" providerId="ADAL" clId="{B5DF97B0-2354-42D9-BF72-AAF4CF6E8468}" dt="2026-06-24T00:30:39.186" v="131" actId="12"/>
          <ac:spMkLst>
            <pc:docMk/>
            <pc:sldMk cId="0" sldId="260"/>
            <ac:spMk id="4" creationId="{106B14D7-B231-DC40-8EC1-174562E348EC}"/>
          </ac:spMkLst>
        </pc:spChg>
        <pc:spChg chg="del">
          <ac:chgData name="Cam Lieng (Health)" userId="65c76dfb-c3af-484b-bf66-b271499954f7" providerId="ADAL" clId="{B5DF97B0-2354-42D9-BF72-AAF4CF6E8468}" dt="2026-06-24T00:29:21.234" v="103" actId="478"/>
          <ac:spMkLst>
            <pc:docMk/>
            <pc:sldMk cId="0" sldId="260"/>
            <ac:spMk id="5" creationId="{43D6AE6B-7ADE-D448-8701-F2F7732660DD}"/>
          </ac:spMkLst>
        </pc:spChg>
        <pc:spChg chg="mod">
          <ac:chgData name="Cam Lieng (Health)" userId="65c76dfb-c3af-484b-bf66-b271499954f7" providerId="ADAL" clId="{B5DF97B0-2354-42D9-BF72-AAF4CF6E8468}" dt="2026-06-24T01:01:58.691" v="156" actId="14100"/>
          <ac:spMkLst>
            <pc:docMk/>
            <pc:sldMk cId="0" sldId="260"/>
            <ac:spMk id="6" creationId="{798F2BF7-2ADA-804E-8925-9AC0DEB83F8B}"/>
          </ac:spMkLst>
        </pc:spChg>
        <pc:spChg chg="del">
          <ac:chgData name="Cam Lieng (Health)" userId="65c76dfb-c3af-484b-bf66-b271499954f7" providerId="ADAL" clId="{B5DF97B0-2354-42D9-BF72-AAF4CF6E8468}" dt="2026-06-24T00:29:24.163" v="105" actId="478"/>
          <ac:spMkLst>
            <pc:docMk/>
            <pc:sldMk cId="0" sldId="260"/>
            <ac:spMk id="7" creationId="{FFCFE7FF-59BC-3544-AB31-CFA9D5EB28D7}"/>
          </ac:spMkLst>
        </pc:spChg>
        <pc:picChg chg="del">
          <ac:chgData name="Cam Lieng (Health)" userId="65c76dfb-c3af-484b-bf66-b271499954f7" providerId="ADAL" clId="{B5DF97B0-2354-42D9-BF72-AAF4CF6E8468}" dt="2026-06-24T00:29:22.547" v="104" actId="478"/>
          <ac:picMkLst>
            <pc:docMk/>
            <pc:sldMk cId="0" sldId="260"/>
            <ac:picMk id="8" creationId="{6F638BD3-048D-D54D-A2BE-9B2002EC26B0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0:30:33.458" v="127" actId="12"/>
        <pc:sldMkLst>
          <pc:docMk/>
          <pc:sldMk cId="0" sldId="261"/>
        </pc:sldMkLst>
        <pc:spChg chg="del">
          <ac:chgData name="Cam Lieng (Health)" userId="65c76dfb-c3af-484b-bf66-b271499954f7" providerId="ADAL" clId="{B5DF97B0-2354-42D9-BF72-AAF4CF6E8468}" dt="2026-06-24T00:30:11.266" v="119" actId="478"/>
          <ac:spMkLst>
            <pc:docMk/>
            <pc:sldMk cId="0" sldId="261"/>
            <ac:spMk id="4" creationId="{AABBAE29-68DF-C542-9DF0-2A4772FE9A30}"/>
          </ac:spMkLst>
        </pc:spChg>
        <pc:spChg chg="mod">
          <ac:chgData name="Cam Lieng (Health)" userId="65c76dfb-c3af-484b-bf66-b271499954f7" providerId="ADAL" clId="{B5DF97B0-2354-42D9-BF72-AAF4CF6E8468}" dt="2026-06-24T00:30:09.695" v="118" actId="403"/>
          <ac:spMkLst>
            <pc:docMk/>
            <pc:sldMk cId="0" sldId="261"/>
            <ac:spMk id="5" creationId="{AB7F9C83-F3EA-B74E-BD6E-5881E933B9D0}"/>
          </ac:spMkLst>
        </pc:spChg>
        <pc:spChg chg="del">
          <ac:chgData name="Cam Lieng (Health)" userId="65c76dfb-c3af-484b-bf66-b271499954f7" providerId="ADAL" clId="{B5DF97B0-2354-42D9-BF72-AAF4CF6E8468}" dt="2026-06-24T00:30:13.771" v="121" actId="478"/>
          <ac:spMkLst>
            <pc:docMk/>
            <pc:sldMk cId="0" sldId="261"/>
            <ac:spMk id="6" creationId="{80E6CC4A-8C2E-7E4C-A21D-0730375B600D}"/>
          </ac:spMkLst>
        </pc:spChg>
        <pc:spChg chg="mod">
          <ac:chgData name="Cam Lieng (Health)" userId="65c76dfb-c3af-484b-bf66-b271499954f7" providerId="ADAL" clId="{B5DF97B0-2354-42D9-BF72-AAF4CF6E8468}" dt="2026-06-24T00:30:33.458" v="127" actId="12"/>
          <ac:spMkLst>
            <pc:docMk/>
            <pc:sldMk cId="0" sldId="261"/>
            <ac:spMk id="10" creationId="{64D02AAA-DE9F-2B41-B7CF-8E50BA6E22F0}"/>
          </ac:spMkLst>
        </pc:spChg>
        <pc:picChg chg="del">
          <ac:chgData name="Cam Lieng (Health)" userId="65c76dfb-c3af-484b-bf66-b271499954f7" providerId="ADAL" clId="{B5DF97B0-2354-42D9-BF72-AAF4CF6E8468}" dt="2026-06-24T00:30:12.460" v="120" actId="478"/>
          <ac:picMkLst>
            <pc:docMk/>
            <pc:sldMk cId="0" sldId="261"/>
            <ac:picMk id="7" creationId="{D8DF2D63-2ADF-7646-A8BB-A92D837F8FBB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0:59:59.438" v="142" actId="12"/>
        <pc:sldMkLst>
          <pc:docMk/>
          <pc:sldMk cId="0" sldId="262"/>
        </pc:sldMkLst>
        <pc:spChg chg="mod">
          <ac:chgData name="Cam Lieng (Health)" userId="65c76dfb-c3af-484b-bf66-b271499954f7" providerId="ADAL" clId="{B5DF97B0-2354-42D9-BF72-AAF4CF6E8468}" dt="2026-06-24T00:59:59.438" v="142" actId="12"/>
          <ac:spMkLst>
            <pc:docMk/>
            <pc:sldMk cId="0" sldId="262"/>
            <ac:spMk id="6" creationId="{1F4D27C0-5BC6-B74C-9214-E507F27F245E}"/>
          </ac:spMkLst>
        </pc:spChg>
        <pc:spChg chg="del">
          <ac:chgData name="Cam Lieng (Health)" userId="65c76dfb-c3af-484b-bf66-b271499954f7" providerId="ADAL" clId="{B5DF97B0-2354-42D9-BF72-AAF4CF6E8468}" dt="2026-06-24T00:59:35.251" v="136" actId="478"/>
          <ac:spMkLst>
            <pc:docMk/>
            <pc:sldMk cId="0" sldId="262"/>
            <ac:spMk id="7" creationId="{D5211F41-6457-CB46-8A1E-88E5772E0A6D}"/>
          </ac:spMkLst>
        </pc:spChg>
        <pc:spChg chg="mod">
          <ac:chgData name="Cam Lieng (Health)" userId="65c76dfb-c3af-484b-bf66-b271499954f7" providerId="ADAL" clId="{B5DF97B0-2354-42D9-BF72-AAF4CF6E8468}" dt="2026-06-24T00:59:46.642" v="140" actId="404"/>
          <ac:spMkLst>
            <pc:docMk/>
            <pc:sldMk cId="0" sldId="262"/>
            <ac:spMk id="8" creationId="{2756BBA5-9B53-B84B-A5BA-DF62596A47F6}"/>
          </ac:spMkLst>
        </pc:spChg>
        <pc:spChg chg="del">
          <ac:chgData name="Cam Lieng (Health)" userId="65c76dfb-c3af-484b-bf66-b271499954f7" providerId="ADAL" clId="{B5DF97B0-2354-42D9-BF72-AAF4CF6E8468}" dt="2026-06-24T00:59:37.940" v="138" actId="478"/>
          <ac:spMkLst>
            <pc:docMk/>
            <pc:sldMk cId="0" sldId="262"/>
            <ac:spMk id="9" creationId="{1443215A-041B-1E42-8683-A74FAE238A02}"/>
          </ac:spMkLst>
        </pc:spChg>
        <pc:picChg chg="del">
          <ac:chgData name="Cam Lieng (Health)" userId="65c76dfb-c3af-484b-bf66-b271499954f7" providerId="ADAL" clId="{B5DF97B0-2354-42D9-BF72-AAF4CF6E8468}" dt="2026-06-24T00:59:36.552" v="137" actId="478"/>
          <ac:picMkLst>
            <pc:docMk/>
            <pc:sldMk cId="0" sldId="262"/>
            <ac:picMk id="10" creationId="{B43B0DBD-1FA8-7C4C-9BE3-DE14894DAC83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01:53.320" v="155" actId="1076"/>
        <pc:sldMkLst>
          <pc:docMk/>
          <pc:sldMk cId="4197714290" sldId="263"/>
        </pc:sldMkLst>
        <pc:spChg chg="del">
          <ac:chgData name="Cam Lieng (Health)" userId="65c76dfb-c3af-484b-bf66-b271499954f7" providerId="ADAL" clId="{B5DF97B0-2354-42D9-BF72-AAF4CF6E8468}" dt="2026-06-24T00:28:02.243" v="90" actId="478"/>
          <ac:spMkLst>
            <pc:docMk/>
            <pc:sldMk cId="4197714290" sldId="263"/>
            <ac:spMk id="6" creationId="{77473CB2-AFF1-C64E-82B0-18C80E412C8C}"/>
          </ac:spMkLst>
        </pc:spChg>
        <pc:spChg chg="del">
          <ac:chgData name="Cam Lieng (Health)" userId="65c76dfb-c3af-484b-bf66-b271499954f7" providerId="ADAL" clId="{B5DF97B0-2354-42D9-BF72-AAF4CF6E8468}" dt="2026-06-24T00:28:00.706" v="89" actId="478"/>
          <ac:spMkLst>
            <pc:docMk/>
            <pc:sldMk cId="4197714290" sldId="263"/>
            <ac:spMk id="8" creationId="{3FF8719A-FD5A-8149-8453-E5696A634020}"/>
          </ac:spMkLst>
        </pc:spChg>
        <pc:spChg chg="mod">
          <ac:chgData name="Cam Lieng (Health)" userId="65c76dfb-c3af-484b-bf66-b271499954f7" providerId="ADAL" clId="{B5DF97B0-2354-42D9-BF72-AAF4CF6E8468}" dt="2026-06-24T01:01:53.320" v="155" actId="1076"/>
          <ac:spMkLst>
            <pc:docMk/>
            <pc:sldMk cId="4197714290" sldId="263"/>
            <ac:spMk id="9" creationId="{0C07CD35-C617-A64C-A83F-273B3EB09E6B}"/>
          </ac:spMkLst>
        </pc:spChg>
        <pc:picChg chg="mod">
          <ac:chgData name="Cam Lieng (Health)" userId="65c76dfb-c3af-484b-bf66-b271499954f7" providerId="ADAL" clId="{B5DF97B0-2354-42D9-BF72-AAF4CF6E8468}" dt="2026-06-24T00:28:16.609" v="94" actId="1076"/>
          <ac:picMkLst>
            <pc:docMk/>
            <pc:sldMk cId="4197714290" sldId="263"/>
            <ac:picMk id="7" creationId="{4C9D264E-297A-654A-8E05-B694EE314D5F}"/>
          </ac:picMkLst>
        </pc:picChg>
        <pc:picChg chg="del">
          <ac:chgData name="Cam Lieng (Health)" userId="65c76dfb-c3af-484b-bf66-b271499954f7" providerId="ADAL" clId="{B5DF97B0-2354-42D9-BF72-AAF4CF6E8468}" dt="2026-06-24T00:27:59.896" v="88" actId="478"/>
          <ac:picMkLst>
            <pc:docMk/>
            <pc:sldMk cId="4197714290" sldId="263"/>
            <ac:picMk id="10" creationId="{48CA6141-10FD-BB4D-AC35-816F9DFDCA8C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0:25:16.715" v="63" actId="478"/>
        <pc:sldMkLst>
          <pc:docMk/>
          <pc:sldMk cId="3181918850" sldId="272"/>
        </pc:sldMkLst>
        <pc:spChg chg="del">
          <ac:chgData name="Cam Lieng (Health)" userId="65c76dfb-c3af-484b-bf66-b271499954f7" providerId="ADAL" clId="{B5DF97B0-2354-42D9-BF72-AAF4CF6E8468}" dt="2026-06-24T00:24:06.321" v="43" actId="478"/>
          <ac:spMkLst>
            <pc:docMk/>
            <pc:sldMk cId="3181918850" sldId="272"/>
            <ac:spMk id="2" creationId="{06BEC99D-F417-EF4C-ABD3-0ED938979B8F}"/>
          </ac:spMkLst>
        </pc:spChg>
        <pc:spChg chg="add del mod">
          <ac:chgData name="Cam Lieng (Health)" userId="65c76dfb-c3af-484b-bf66-b271499954f7" providerId="ADAL" clId="{B5DF97B0-2354-42D9-BF72-AAF4CF6E8468}" dt="2026-06-24T00:24:08.643" v="44" actId="478"/>
          <ac:spMkLst>
            <pc:docMk/>
            <pc:sldMk cId="3181918850" sldId="272"/>
            <ac:spMk id="3" creationId="{44D55E9B-4542-C2A2-2F24-CC2AD5EF8B15}"/>
          </ac:spMkLst>
        </pc:spChg>
        <pc:spChg chg="add mod">
          <ac:chgData name="Cam Lieng (Health)" userId="65c76dfb-c3af-484b-bf66-b271499954f7" providerId="ADAL" clId="{B5DF97B0-2354-42D9-BF72-AAF4CF6E8468}" dt="2026-06-24T00:24:09.026" v="45"/>
          <ac:spMkLst>
            <pc:docMk/>
            <pc:sldMk cId="3181918850" sldId="272"/>
            <ac:spMk id="4" creationId="{CBD60222-5266-8D57-5560-F06868F82FA8}"/>
          </ac:spMkLst>
        </pc:spChg>
        <pc:spChg chg="del">
          <ac:chgData name="Cam Lieng (Health)" userId="65c76dfb-c3af-484b-bf66-b271499954f7" providerId="ADAL" clId="{B5DF97B0-2354-42D9-BF72-AAF4CF6E8468}" dt="2026-06-24T00:23:54.241" v="39" actId="478"/>
          <ac:spMkLst>
            <pc:docMk/>
            <pc:sldMk cId="3181918850" sldId="272"/>
            <ac:spMk id="5" creationId="{BFEBB5B6-5CC7-D81C-5DAD-1D4BC5E71D83}"/>
          </ac:spMkLst>
        </pc:spChg>
        <pc:spChg chg="del">
          <ac:chgData name="Cam Lieng (Health)" userId="65c76dfb-c3af-484b-bf66-b271499954f7" providerId="ADAL" clId="{B5DF97B0-2354-42D9-BF72-AAF4CF6E8468}" dt="2026-06-24T00:25:16.715" v="63" actId="478"/>
          <ac:spMkLst>
            <pc:docMk/>
            <pc:sldMk cId="3181918850" sldId="272"/>
            <ac:spMk id="6" creationId="{08189543-3EE8-DF45-562C-7033328E9808}"/>
          </ac:spMkLst>
        </pc:spChg>
        <pc:spChg chg="add mod">
          <ac:chgData name="Cam Lieng (Health)" userId="65c76dfb-c3af-484b-bf66-b271499954f7" providerId="ADAL" clId="{B5DF97B0-2354-42D9-BF72-AAF4CF6E8468}" dt="2026-06-24T00:25:11.902" v="62" actId="1076"/>
          <ac:spMkLst>
            <pc:docMk/>
            <pc:sldMk cId="3181918850" sldId="272"/>
            <ac:spMk id="8" creationId="{30B67E44-EB78-D372-AAE4-403BD49D4B59}"/>
          </ac:spMkLst>
        </pc:spChg>
        <pc:spChg chg="mod ord">
          <ac:chgData name="Cam Lieng (Health)" userId="65c76dfb-c3af-484b-bf66-b271499954f7" providerId="ADAL" clId="{B5DF97B0-2354-42D9-BF72-AAF4CF6E8468}" dt="2026-06-24T00:25:03.826" v="60" actId="12"/>
          <ac:spMkLst>
            <pc:docMk/>
            <pc:sldMk cId="3181918850" sldId="272"/>
            <ac:spMk id="90" creationId="{58132843-B30C-EC33-6BEF-6251F4316FB1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4T01:00:21.890" v="150" actId="478"/>
        <pc:sldMkLst>
          <pc:docMk/>
          <pc:sldMk cId="3376126776" sldId="274"/>
        </pc:sldMkLst>
        <pc:spChg chg="mod">
          <ac:chgData name="Cam Lieng (Health)" userId="65c76dfb-c3af-484b-bf66-b271499954f7" providerId="ADAL" clId="{B5DF97B0-2354-42D9-BF72-AAF4CF6E8468}" dt="2026-06-24T00:59:24.868" v="135" actId="404"/>
          <ac:spMkLst>
            <pc:docMk/>
            <pc:sldMk cId="3376126776" sldId="274"/>
            <ac:spMk id="6" creationId="{67A0252C-DBB2-0E16-0F45-93EB8414668B}"/>
          </ac:spMkLst>
        </pc:spChg>
        <pc:spChg chg="del">
          <ac:chgData name="Cam Lieng (Health)" userId="65c76dfb-c3af-484b-bf66-b271499954f7" providerId="ADAL" clId="{B5DF97B0-2354-42D9-BF72-AAF4CF6E8468}" dt="2026-06-24T01:00:10.120" v="147" actId="478"/>
          <ac:spMkLst>
            <pc:docMk/>
            <pc:sldMk cId="3376126776" sldId="274"/>
            <ac:spMk id="7" creationId="{93F6A106-2E9B-1B20-D22D-5596F522E5F6}"/>
          </ac:spMkLst>
        </pc:spChg>
        <pc:spChg chg="add del">
          <ac:chgData name="Cam Lieng (Health)" userId="65c76dfb-c3af-484b-bf66-b271499954f7" providerId="ADAL" clId="{B5DF97B0-2354-42D9-BF72-AAF4CF6E8468}" dt="2026-06-24T01:00:08.914" v="146" actId="478"/>
          <ac:spMkLst>
            <pc:docMk/>
            <pc:sldMk cId="3376126776" sldId="274"/>
            <ac:spMk id="8" creationId="{16789304-7166-7AE3-8AA7-990A8F470F0E}"/>
          </ac:spMkLst>
        </pc:spChg>
        <pc:spChg chg="del">
          <ac:chgData name="Cam Lieng (Health)" userId="65c76dfb-c3af-484b-bf66-b271499954f7" providerId="ADAL" clId="{B5DF97B0-2354-42D9-BF72-AAF4CF6E8468}" dt="2026-06-24T01:00:05.433" v="143" actId="478"/>
          <ac:spMkLst>
            <pc:docMk/>
            <pc:sldMk cId="3376126776" sldId="274"/>
            <ac:spMk id="10" creationId="{7ADBED5E-8A4E-3982-D08C-7B14FA6C88C4}"/>
          </ac:spMkLst>
        </pc:spChg>
        <pc:spChg chg="del mod ord">
          <ac:chgData name="Cam Lieng (Health)" userId="65c76dfb-c3af-484b-bf66-b271499954f7" providerId="ADAL" clId="{B5DF97B0-2354-42D9-BF72-AAF4CF6E8468}" dt="2026-06-24T01:00:21.890" v="150" actId="478"/>
          <ac:spMkLst>
            <pc:docMk/>
            <pc:sldMk cId="3376126776" sldId="274"/>
            <ac:spMk id="179" creationId="{065C79B9-F71D-A533-AEC5-1DD532564366}"/>
          </ac:spMkLst>
        </pc:spChg>
        <pc:picChg chg="del">
          <ac:chgData name="Cam Lieng (Health)" userId="65c76dfb-c3af-484b-bf66-b271499954f7" providerId="ADAL" clId="{B5DF97B0-2354-42D9-BF72-AAF4CF6E8468}" dt="2026-06-24T01:00:06.658" v="144" actId="478"/>
          <ac:picMkLst>
            <pc:docMk/>
            <pc:sldMk cId="3376126776" sldId="274"/>
            <ac:picMk id="9" creationId="{30673207-C98A-0EB7-67A0-7A4C05ECF941}"/>
          </ac:picMkLst>
        </pc:picChg>
      </pc:sldChg>
      <pc:sldMasterChg chg="modSldLayout">
        <pc:chgData name="Cam Lieng (Health)" userId="65c76dfb-c3af-484b-bf66-b271499954f7" providerId="ADAL" clId="{B5DF97B0-2354-42D9-BF72-AAF4CF6E8468}" dt="2026-06-24T00:13:41.103" v="16"/>
        <pc:sldMasterMkLst>
          <pc:docMk/>
          <pc:sldMasterMk cId="0" sldId="2147483648"/>
        </pc:sldMasterMkLst>
        <pc:sldLayoutChg chg="addSp delSp modSp mod">
          <pc:chgData name="Cam Lieng (Health)" userId="65c76dfb-c3af-484b-bf66-b271499954f7" providerId="ADAL" clId="{B5DF97B0-2354-42D9-BF72-AAF4CF6E8468}" dt="2026-06-24T00:13:23.067" v="12" actId="1076"/>
          <pc:sldLayoutMkLst>
            <pc:docMk/>
            <pc:sldMasterMk cId="0" sldId="2147483648"/>
            <pc:sldLayoutMk cId="2760990150" sldId="2147483660"/>
          </pc:sldLayoutMkLst>
          <pc:picChg chg="add del mod">
            <ac:chgData name="Cam Lieng (Health)" userId="65c76dfb-c3af-484b-bf66-b271499954f7" providerId="ADAL" clId="{B5DF97B0-2354-42D9-BF72-AAF4CF6E8468}" dt="2026-06-24T00:13:03.963" v="8" actId="478"/>
            <ac:picMkLst>
              <pc:docMk/>
              <pc:sldMasterMk cId="0" sldId="2147483648"/>
              <pc:sldLayoutMk cId="2760990150" sldId="2147483660"/>
              <ac:picMk id="3" creationId="{685A28EB-E047-5EE6-9BF2-29A07DBAA48B}"/>
            </ac:picMkLst>
          </pc:picChg>
          <pc:picChg chg="add del">
            <ac:chgData name="Cam Lieng (Health)" userId="65c76dfb-c3af-484b-bf66-b271499954f7" providerId="ADAL" clId="{B5DF97B0-2354-42D9-BF72-AAF4CF6E8468}" dt="2026-06-24T00:13:20.724" v="11" actId="478"/>
            <ac:picMkLst>
              <pc:docMk/>
              <pc:sldMasterMk cId="0" sldId="2147483648"/>
              <pc:sldLayoutMk cId="2760990150" sldId="2147483660"/>
              <ac:picMk id="6" creationId="{39CC51D2-97A8-4AD5-CDC6-9FB0D49B5C54}"/>
            </ac:picMkLst>
          </pc:picChg>
          <pc:picChg chg="add mod">
            <ac:chgData name="Cam Lieng (Health)" userId="65c76dfb-c3af-484b-bf66-b271499954f7" providerId="ADAL" clId="{B5DF97B0-2354-42D9-BF72-AAF4CF6E8468}" dt="2026-06-24T00:13:23.067" v="12" actId="1076"/>
            <ac:picMkLst>
              <pc:docMk/>
              <pc:sldMasterMk cId="0" sldId="2147483648"/>
              <pc:sldLayoutMk cId="2760990150" sldId="2147483660"/>
              <ac:picMk id="7" creationId="{FA3FC4E0-AF23-2E72-A569-37CC134608E3}"/>
            </ac:picMkLst>
          </pc:picChg>
        </pc:sldLayoutChg>
        <pc:sldLayoutChg chg="addSp delSp modSp mod">
          <pc:chgData name="Cam Lieng (Health)" userId="65c76dfb-c3af-484b-bf66-b271499954f7" providerId="ADAL" clId="{B5DF97B0-2354-42D9-BF72-AAF4CF6E8468}" dt="2026-06-24T00:13:41.103" v="16"/>
          <pc:sldLayoutMkLst>
            <pc:docMk/>
            <pc:sldMasterMk cId="0" sldId="2147483648"/>
            <pc:sldLayoutMk cId="1807261743" sldId="2147483661"/>
          </pc:sldLayoutMkLst>
          <pc:picChg chg="add del mod">
            <ac:chgData name="Cam Lieng (Health)" userId="65c76dfb-c3af-484b-bf66-b271499954f7" providerId="ADAL" clId="{B5DF97B0-2354-42D9-BF72-AAF4CF6E8468}" dt="2026-06-24T00:13:30.620" v="15" actId="478"/>
            <ac:picMkLst>
              <pc:docMk/>
              <pc:sldMasterMk cId="0" sldId="2147483648"/>
              <pc:sldLayoutMk cId="1807261743" sldId="2147483661"/>
              <ac:picMk id="3" creationId="{E07EC9A1-AFAF-C441-6FBA-F973A0F21FC9}"/>
            </ac:picMkLst>
          </pc:picChg>
          <pc:picChg chg="add mod">
            <ac:chgData name="Cam Lieng (Health)" userId="65c76dfb-c3af-484b-bf66-b271499954f7" providerId="ADAL" clId="{B5DF97B0-2354-42D9-BF72-AAF4CF6E8468}" dt="2026-06-24T00:13:41.103" v="16"/>
            <ac:picMkLst>
              <pc:docMk/>
              <pc:sldMasterMk cId="0" sldId="2147483648"/>
              <pc:sldLayoutMk cId="1807261743" sldId="2147483661"/>
              <ac:picMk id="4" creationId="{05CB2C97-87CE-2365-B0BA-6F3FE250BF02}"/>
            </ac:picMkLst>
          </pc:picChg>
          <pc:picChg chg="del">
            <ac:chgData name="Cam Lieng (Health)" userId="65c76dfb-c3af-484b-bf66-b271499954f7" providerId="ADAL" clId="{B5DF97B0-2354-42D9-BF72-AAF4CF6E8468}" dt="2026-06-24T00:13:25.767" v="13" actId="478"/>
            <ac:picMkLst>
              <pc:docMk/>
              <pc:sldMasterMk cId="0" sldId="2147483648"/>
              <pc:sldLayoutMk cId="1807261743" sldId="2147483661"/>
              <ac:picMk id="5" creationId="{5920D64C-7B2A-C4B1-EB79-D6DCE30F3339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BDDBF93F-0230-99B8-C3B5-2880E01DB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>
            <a:extLst>
              <a:ext uri="{FF2B5EF4-FFF2-40B4-BE49-F238E27FC236}">
                <a16:creationId xmlns:a16="http://schemas.microsoft.com/office/drawing/2014/main" id="{17694198-EE46-261F-5FBC-91AAE3B57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>
            <a:extLst>
              <a:ext uri="{FF2B5EF4-FFF2-40B4-BE49-F238E27FC236}">
                <a16:creationId xmlns:a16="http://schemas.microsoft.com/office/drawing/2014/main" id="{02DAC4EA-A22D-C269-2BA2-E2A884FC6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1314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>
          <a:extLst>
            <a:ext uri="{FF2B5EF4-FFF2-40B4-BE49-F238E27FC236}">
              <a16:creationId xmlns:a16="http://schemas.microsoft.com/office/drawing/2014/main" id="{F22C5E4F-64F2-9BE4-8E3D-E46CC46A8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b89271a5bc_0_21:notes">
            <a:extLst>
              <a:ext uri="{FF2B5EF4-FFF2-40B4-BE49-F238E27FC236}">
                <a16:creationId xmlns:a16="http://schemas.microsoft.com/office/drawing/2014/main" id="{F3AA1654-F774-50F5-CC69-48D4E7919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gb89271a5bc_0_21:notes">
            <a:extLst>
              <a:ext uri="{FF2B5EF4-FFF2-40B4-BE49-F238E27FC236}">
                <a16:creationId xmlns:a16="http://schemas.microsoft.com/office/drawing/2014/main" id="{0B19666A-48E6-FD52-21BE-4CD918CB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921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7" name="Google Shape;11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7D070F-9A23-5BC8-048F-7F65E5150AC8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A6633-5299-11E9-5A6E-155D112D7316}"/>
              </a:ext>
            </a:extLst>
          </p:cNvPr>
          <p:cNvSpPr txBox="1"/>
          <p:nvPr userDrawn="1"/>
        </p:nvSpPr>
        <p:spPr>
          <a:xfrm>
            <a:off x="200234" y="6450797"/>
            <a:ext cx="714166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>
                <a:solidFill>
                  <a:srgbClr val="79BB42"/>
                </a:solidFill>
                <a:latin typeface="Impact"/>
              </a:rPr>
              <a:t>GAME ON: GAMBLING: A YOUTH HEALTH ISSUE</a:t>
            </a:r>
            <a:endParaRPr lang="en-US" sz="1100">
              <a:solidFill>
                <a:srgbClr val="79BB42"/>
              </a:solidFill>
              <a:latin typeface="Impact" panose="020B080603090205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6410E3-FEE0-CF0B-6AAC-E95417691AED}"/>
              </a:ext>
            </a:extLst>
          </p:cNvPr>
          <p:cNvSpPr txBox="1">
            <a:spLocks/>
          </p:cNvSpPr>
          <p:nvPr userDrawn="1"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FC4E0-AF23-2E72-A569-37CC134608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83326" y="519467"/>
            <a:ext cx="901929" cy="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9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45613B-D2B8-B461-E1EE-55483A121533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9397A2-AF28-9658-7288-1432B0987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CB2C97-87CE-2365-B0BA-6F3FE250BF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1930" y="4748981"/>
            <a:ext cx="106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6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B3ED91-EC89-4BC0-20AD-AFAEF3B3A73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68975" y="6642100"/>
            <a:ext cx="6969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Arial Black" panose="020B0A04020102020204" pitchFamily="34" charset="0"/>
              </a:rPr>
              <a:t>OFFICIAL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gCwZRlH7F8?feature=oembed" TargetMode="External"/><Relationship Id="rId6" Type="http://schemas.openxmlformats.org/officeDocument/2006/relationships/hyperlink" Target="https://youtu.be/GgCwZRlH7F8?si=-tLgJhmNh_aOlf3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www.youtube.com/watch?v=GgCwZRlH7F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i4RlgzGke4?feature=oembed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s://www.youtube.com/watch?v=li4RlgzGke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eaheadofthegame.vic.gov.au/gambling-and-gaming/what-can-parents-d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C10856C-AB43-EA4C-A97F-41F3068E59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" t="39182" b="-31227"/>
          <a:stretch>
            <a:fillRect/>
          </a:stretch>
        </p:blipFill>
        <p:spPr>
          <a:xfrm>
            <a:off x="-2" y="1388378"/>
            <a:ext cx="12192000" cy="56109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5D881CB-B44A-C84B-887E-1743A3AC12D2}"/>
              </a:ext>
            </a:extLst>
          </p:cNvPr>
          <p:cNvSpPr/>
          <p:nvPr/>
        </p:nvSpPr>
        <p:spPr>
          <a:xfrm>
            <a:off x="-2" y="4102099"/>
            <a:ext cx="12192002" cy="2755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8B64D5D-9511-8543-9FDF-26E8C943E2A6}"/>
              </a:ext>
            </a:extLst>
          </p:cNvPr>
          <p:cNvSpPr txBox="1">
            <a:spLocks/>
          </p:cNvSpPr>
          <p:nvPr/>
        </p:nvSpPr>
        <p:spPr>
          <a:xfrm>
            <a:off x="229360" y="5072831"/>
            <a:ext cx="8042184" cy="949091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AU" sz="5600">
                <a:solidFill>
                  <a:srgbClr val="79BB42"/>
                </a:solidFill>
              </a:rPr>
              <a:t>The two G’s </a:t>
            </a:r>
          </a:p>
          <a:p>
            <a:r>
              <a:rPr lang="en-AU" sz="5600">
                <a:solidFill>
                  <a:srgbClr val="79BB42"/>
                </a:solidFill>
              </a:rPr>
              <a:t>(gambling and gaming)</a:t>
            </a:r>
          </a:p>
        </p:txBody>
      </p:sp>
      <p:sp>
        <p:nvSpPr>
          <p:cNvPr id="13" name="Google Shape;84;p1">
            <a:extLst>
              <a:ext uri="{FF2B5EF4-FFF2-40B4-BE49-F238E27FC236}">
                <a16:creationId xmlns:a16="http://schemas.microsoft.com/office/drawing/2014/main" id="{D7520B20-0014-A641-9757-99F532721C45}"/>
              </a:ext>
            </a:extLst>
          </p:cNvPr>
          <p:cNvSpPr txBox="1">
            <a:spLocks/>
          </p:cNvSpPr>
          <p:nvPr/>
        </p:nvSpPr>
        <p:spPr>
          <a:xfrm>
            <a:off x="296125" y="4264535"/>
            <a:ext cx="9184105" cy="391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AU" sz="2000" spc="30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428B5F-2FC7-1444-A4AC-BBDD9168A96C}"/>
              </a:ext>
            </a:extLst>
          </p:cNvPr>
          <p:cNvSpPr/>
          <p:nvPr/>
        </p:nvSpPr>
        <p:spPr>
          <a:xfrm>
            <a:off x="296125" y="399461"/>
            <a:ext cx="9321853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Impact"/>
              </a:rPr>
              <a:t>GAME ON. GAMBLING: A YOUTH HEALTH ISSUE</a:t>
            </a:r>
            <a:endParaRPr 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94FC3AA-FBA0-9443-8433-3774DCDEC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930" y="4748981"/>
            <a:ext cx="1066800" cy="647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368FB0-8351-4453-BE22-DAB7346F6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5;gc13b192bbe_0_0">
            <a:extLst>
              <a:ext uri="{FF2B5EF4-FFF2-40B4-BE49-F238E27FC236}">
                <a16:creationId xmlns:a16="http://schemas.microsoft.com/office/drawing/2014/main" id="{1F4D27C0-5BC6-B74C-9214-E507F27F245E}"/>
              </a:ext>
            </a:extLst>
          </p:cNvPr>
          <p:cNvSpPr txBox="1">
            <a:spLocks/>
          </p:cNvSpPr>
          <p:nvPr/>
        </p:nvSpPr>
        <p:spPr>
          <a:xfrm>
            <a:off x="726055" y="2239135"/>
            <a:ext cx="7977677" cy="1347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Venn diagram from the start of the lesson – can you add further information to this?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56BBA5-9B53-B84B-A5BA-DF62596A47F6}"/>
              </a:ext>
            </a:extLst>
          </p:cNvPr>
          <p:cNvSpPr txBox="1">
            <a:spLocks/>
          </p:cNvSpPr>
          <p:nvPr/>
        </p:nvSpPr>
        <p:spPr>
          <a:xfrm>
            <a:off x="720002" y="358435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Exit Pass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D1DA3190-9EBC-973E-0348-A2D036C37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>
            <a:extLst>
              <a:ext uri="{FF2B5EF4-FFF2-40B4-BE49-F238E27FC236}">
                <a16:creationId xmlns:a16="http://schemas.microsoft.com/office/drawing/2014/main" id="{58132843-B30C-EC33-6BEF-6251F4316F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28918" y="2187388"/>
            <a:ext cx="10391775" cy="4026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rgbClr val="80C342"/>
                </a:solidFill>
                <a:latin typeface="Arial"/>
                <a:cs typeface="Arial"/>
              </a:rPr>
              <a:t>Key knowledge:</a:t>
            </a:r>
          </a:p>
          <a:p>
            <a:pPr marL="342900" indent="-342900"/>
            <a:r>
              <a:rPr lang="en-US" sz="2000">
                <a:solidFill>
                  <a:srgbClr val="231F20"/>
                </a:solidFill>
                <a:latin typeface="+mn-lt"/>
                <a:cs typeface="Arial"/>
              </a:rPr>
              <a:t>government and non-government programs relating to youth health and wellbeing.</a:t>
            </a:r>
          </a:p>
          <a:p>
            <a:pPr marL="342900" indent="-342900"/>
            <a:r>
              <a:rPr lang="en-GB" sz="2000">
                <a:effectLst>
                  <a:outerShdw sx="0" sy="0">
                    <a:srgbClr val="000000"/>
                  </a:outerShdw>
                </a:effectLst>
                <a:latin typeface="+mn-lt"/>
              </a:rPr>
              <a:t>the following features of one health focus relating to Australia’s youth:</a:t>
            </a:r>
            <a:endParaRPr lang="en-AU" sz="2000">
              <a:effectLst>
                <a:outerShdw sx="0" sy="0">
                  <a:srgbClr val="000000"/>
                </a:outerShdw>
              </a:effectLst>
              <a:latin typeface="+mn-lt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000">
                <a:latin typeface="+mn-lt"/>
              </a:rPr>
              <a:t>risk and protective factors </a:t>
            </a:r>
            <a:endParaRPr lang="en-AU" sz="2000">
              <a:latin typeface="+mn-lt"/>
            </a:endParaRPr>
          </a:p>
          <a:p>
            <a:pPr marL="285750" indent="-285750"/>
            <a:endParaRPr lang="en-AU" sz="2000">
              <a:latin typeface="Arial"/>
              <a:cs typeface="Arial"/>
            </a:endParaRPr>
          </a:p>
          <a:p>
            <a:pPr>
              <a:buNone/>
            </a:pPr>
            <a:r>
              <a:rPr lang="en-US" sz="2000" b="1">
                <a:solidFill>
                  <a:srgbClr val="80C342"/>
                </a:solidFill>
                <a:latin typeface="Arial"/>
                <a:cs typeface="Arial"/>
              </a:rPr>
              <a:t>Key skills:</a:t>
            </a:r>
          </a:p>
          <a:p>
            <a:pPr marL="342900" indent="-342900"/>
            <a:r>
              <a:rPr lang="en-US" sz="2000">
                <a:solidFill>
                  <a:srgbClr val="231F20"/>
                </a:solidFill>
                <a:latin typeface="Arial"/>
                <a:cs typeface="Arial"/>
              </a:rPr>
              <a:t>analyse factors that contribute to inequalities in the health status of Australia’s youth.</a:t>
            </a:r>
            <a:endParaRPr lang="en-GB" sz="2000">
              <a:latin typeface="Arial"/>
              <a:cs typeface="Arial"/>
            </a:endParaRPr>
          </a:p>
          <a:p>
            <a:pPr marL="685800" lvl="1" indent="-228600">
              <a:lnSpc>
                <a:spcPct val="107915"/>
              </a:lnSpc>
              <a:spcBef>
                <a:spcPts val="800"/>
              </a:spcBef>
              <a:buClr>
                <a:srgbClr val="79BB42"/>
              </a:buClr>
              <a:buSzPts val="2800"/>
            </a:pP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0" algn="l">
              <a:spcAft>
                <a:spcPts val="0"/>
              </a:spcAft>
              <a:buClr>
                <a:srgbClr val="000000"/>
              </a:buClr>
              <a:buNone/>
            </a:pPr>
            <a:endParaRPr lang="en-AU">
              <a:solidFill>
                <a:srgbClr val="004A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D60222-5266-8D57-5560-F06868F82FA8}"/>
              </a:ext>
            </a:extLst>
          </p:cNvPr>
          <p:cNvSpPr txBox="1">
            <a:spLocks/>
          </p:cNvSpPr>
          <p:nvPr/>
        </p:nvSpPr>
        <p:spPr>
          <a:xfrm>
            <a:off x="424180" y="355822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>
                <a:latin typeface="Impact"/>
                <a:cs typeface="Calibri"/>
              </a:rPr>
              <a:t>VCAA Health &amp; Human Development Study Design</a:t>
            </a:r>
            <a:endParaRPr lang="en-US" sz="4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B67E44-EB78-D372-AAE4-403BD49D4B59}"/>
              </a:ext>
            </a:extLst>
          </p:cNvPr>
          <p:cNvSpPr txBox="1"/>
          <p:nvPr/>
        </p:nvSpPr>
        <p:spPr>
          <a:xfrm>
            <a:off x="242869" y="1668915"/>
            <a:ext cx="5853131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0">
              <a:lnSpc>
                <a:spcPct val="107916"/>
              </a:lnSpc>
              <a:spcBef>
                <a:spcPts val="0"/>
              </a:spcBef>
              <a:buNone/>
            </a:pPr>
            <a:r>
              <a:rPr lang="en-AU" sz="2000" b="1">
                <a:solidFill>
                  <a:srgbClr val="79BB42"/>
                </a:solidFill>
                <a:latin typeface="Arial"/>
                <a:cs typeface="Arial"/>
              </a:rPr>
              <a:t>Unit 1: Area of Study 2</a:t>
            </a:r>
          </a:p>
        </p:txBody>
      </p:sp>
    </p:spTree>
    <p:extLst>
      <p:ext uri="{BB962C8B-B14F-4D97-AF65-F5344CB8AC3E}">
        <p14:creationId xmlns:p14="http://schemas.microsoft.com/office/powerpoint/2010/main" val="318191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;p2">
            <a:extLst>
              <a:ext uri="{FF2B5EF4-FFF2-40B4-BE49-F238E27FC236}">
                <a16:creationId xmlns:a16="http://schemas.microsoft.com/office/drawing/2014/main" id="{60DA66A1-5B09-5242-8EE6-BB07DD090B11}"/>
              </a:ext>
            </a:extLst>
          </p:cNvPr>
          <p:cNvSpPr txBox="1">
            <a:spLocks/>
          </p:cNvSpPr>
          <p:nvPr/>
        </p:nvSpPr>
        <p:spPr>
          <a:xfrm>
            <a:off x="484346" y="1691507"/>
            <a:ext cx="7746119" cy="3716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>
              <a:lnSpc>
                <a:spcPct val="107916"/>
              </a:lnSpc>
              <a:spcBef>
                <a:spcPts val="0"/>
              </a:spcBef>
              <a:buFont typeface="Arial"/>
              <a:buNone/>
            </a:pPr>
            <a:r>
              <a:rPr lang="en-AU" sz="2000" b="1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intentions:</a:t>
            </a:r>
          </a:p>
          <a:p>
            <a:pPr marL="800100" lvl="1">
              <a:lnSpc>
                <a:spcPct val="117916"/>
              </a:lnSpc>
              <a:spcBef>
                <a:spcPts val="800"/>
              </a:spcBef>
              <a:buClrTx/>
              <a:buSzPct val="110000"/>
            </a:pP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key characteristics of gaming and gambling</a:t>
            </a:r>
          </a:p>
          <a:p>
            <a:pPr marL="800100" lvl="1">
              <a:lnSpc>
                <a:spcPct val="117916"/>
              </a:lnSpc>
              <a:spcBef>
                <a:spcPts val="800"/>
              </a:spcBef>
              <a:buClrTx/>
              <a:buSzPct val="110000"/>
            </a:pP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risks and protective factors for young people in relation to gambling.</a:t>
            </a:r>
          </a:p>
          <a:p>
            <a:pPr marL="228600" indent="0">
              <a:lnSpc>
                <a:spcPct val="107916"/>
              </a:lnSpc>
              <a:spcBef>
                <a:spcPts val="2000"/>
              </a:spcBef>
              <a:buFont typeface="Arial"/>
              <a:buNone/>
            </a:pPr>
            <a:r>
              <a:rPr lang="en-AU" sz="2000" b="1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criteria:</a:t>
            </a:r>
          </a:p>
          <a:p>
            <a:pPr marL="800100" lvl="1">
              <a:lnSpc>
                <a:spcPct val="117916"/>
              </a:lnSpc>
              <a:spcBef>
                <a:spcPts val="800"/>
              </a:spcBef>
              <a:buClrTx/>
              <a:buSzPct val="110000"/>
            </a:pP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checklist for young people to protect them from the risks associated with gambling and to be safe and aware when gaming.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A233D0-AD8D-B873-93B4-736AB49BCAD7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>
                <a:latin typeface="Impact"/>
                <a:cs typeface="Calibri"/>
              </a:rPr>
              <a:t>The two G's (gambling and gaming)</a:t>
            </a:r>
            <a:endParaRPr 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5;gc13b192bbe_0_0">
            <a:extLst>
              <a:ext uri="{FF2B5EF4-FFF2-40B4-BE49-F238E27FC236}">
                <a16:creationId xmlns:a16="http://schemas.microsoft.com/office/drawing/2014/main" id="{A6C64E89-398D-7D47-8157-8C2D1854897D}"/>
              </a:ext>
            </a:extLst>
          </p:cNvPr>
          <p:cNvSpPr txBox="1">
            <a:spLocks/>
          </p:cNvSpPr>
          <p:nvPr/>
        </p:nvSpPr>
        <p:spPr>
          <a:xfrm>
            <a:off x="602555" y="2033364"/>
            <a:ext cx="5181653" cy="3515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South Park: </a:t>
            </a:r>
            <a:b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 “</a:t>
            </a:r>
            <a:r>
              <a:rPr lang="en-AU" sz="18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mium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Games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3: part 1 - what are the similarities and differences between gaming and gambling?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4C4E95-BF72-5446-A47F-7552C958CBA7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AU" sz="4000"/>
              <a:t>Freemium</a:t>
            </a:r>
          </a:p>
        </p:txBody>
      </p:sp>
      <p:pic>
        <p:nvPicPr>
          <p:cNvPr id="10" name="Online Media 9" descr="South Park ~ Free&quot;mium&quot; Games">
            <a:hlinkClick r:id="" action="ppaction://media"/>
            <a:extLst>
              <a:ext uri="{FF2B5EF4-FFF2-40B4-BE49-F238E27FC236}">
                <a16:creationId xmlns:a16="http://schemas.microsoft.com/office/drawing/2014/main" id="{26C82305-7CE0-B048-B104-B982C8B9473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654685" y="1855507"/>
            <a:ext cx="6536267" cy="36929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D4537D-1C34-881C-441C-7B7D5A4B395A}"/>
              </a:ext>
            </a:extLst>
          </p:cNvPr>
          <p:cNvSpPr txBox="1"/>
          <p:nvPr/>
        </p:nvSpPr>
        <p:spPr>
          <a:xfrm>
            <a:off x="5640342" y="5726355"/>
            <a:ext cx="655061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/>
              <a:t>Source: </a:t>
            </a:r>
            <a:r>
              <a:rPr lang="en-US" sz="800">
                <a:hlinkClick r:id="rId6"/>
              </a:rPr>
              <a:t>https://youtu.be/GgCwZRlH7F8?si=-tLgJhmNh_aOlf3G</a:t>
            </a:r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C9D264E-297A-654A-8E05-B694EE314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269" y="1737529"/>
            <a:ext cx="6989233" cy="423991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C07CD35-C617-A64C-A83F-273B3EB09E6B}"/>
              </a:ext>
            </a:extLst>
          </p:cNvPr>
          <p:cNvSpPr txBox="1">
            <a:spLocks/>
          </p:cNvSpPr>
          <p:nvPr/>
        </p:nvSpPr>
        <p:spPr>
          <a:xfrm>
            <a:off x="678057" y="318054"/>
            <a:ext cx="10915528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AU" sz="4000"/>
              <a:t>Similarities and differences between </a:t>
            </a:r>
          </a:p>
          <a:p>
            <a:r>
              <a:rPr lang="en-AU" sz="4000"/>
              <a:t>gaming and gambling</a:t>
            </a:r>
          </a:p>
        </p:txBody>
      </p:sp>
    </p:spTree>
    <p:extLst>
      <p:ext uri="{BB962C8B-B14F-4D97-AF65-F5344CB8AC3E}">
        <p14:creationId xmlns:p14="http://schemas.microsoft.com/office/powerpoint/2010/main" val="419771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5;gc13b192bbe_0_0">
            <a:extLst>
              <a:ext uri="{FF2B5EF4-FFF2-40B4-BE49-F238E27FC236}">
                <a16:creationId xmlns:a16="http://schemas.microsoft.com/office/drawing/2014/main" id="{DAD3993F-470E-5541-9CB6-9816398A2B35}"/>
              </a:ext>
            </a:extLst>
          </p:cNvPr>
          <p:cNvSpPr txBox="1">
            <a:spLocks/>
          </p:cNvSpPr>
          <p:nvPr/>
        </p:nvSpPr>
        <p:spPr>
          <a:xfrm>
            <a:off x="720002" y="2142421"/>
            <a:ext cx="4486998" cy="3515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</a:t>
            </a: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‘Gambling in gaming - Behind the News’</a:t>
            </a: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3: part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A499DA-6132-F54C-B97D-F55E8595098B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Gambling in gaming – Behind the News</a:t>
            </a:r>
          </a:p>
        </p:txBody>
      </p:sp>
      <p:pic>
        <p:nvPicPr>
          <p:cNvPr id="15" name="Online Media 10" descr="Gambling in Gaming - Behind the News">
            <a:hlinkClick r:id="" action="ppaction://media"/>
            <a:extLst>
              <a:ext uri="{FF2B5EF4-FFF2-40B4-BE49-F238E27FC236}">
                <a16:creationId xmlns:a16="http://schemas.microsoft.com/office/drawing/2014/main" id="{0DA98DC8-78A1-CD4C-AE42-6F940D09087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297144" y="2053492"/>
            <a:ext cx="6536267" cy="3692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5;gc13b192bbe_0_0">
            <a:extLst>
              <a:ext uri="{FF2B5EF4-FFF2-40B4-BE49-F238E27FC236}">
                <a16:creationId xmlns:a16="http://schemas.microsoft.com/office/drawing/2014/main" id="{106B14D7-B231-DC40-8EC1-174562E348EC}"/>
              </a:ext>
            </a:extLst>
          </p:cNvPr>
          <p:cNvSpPr txBox="1">
            <a:spLocks/>
          </p:cNvSpPr>
          <p:nvPr/>
        </p:nvSpPr>
        <p:spPr>
          <a:xfrm>
            <a:off x="500367" y="1877714"/>
            <a:ext cx="5792857" cy="3666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Go to the website </a:t>
            </a:r>
            <a:r>
              <a:rPr lang="en-AU" sz="1800">
                <a:solidFill>
                  <a:schemeClr val="tx1"/>
                </a:solidFill>
                <a:latin typeface="Arial"/>
                <a:cs typeface="Arial"/>
                <a:hlinkClick r:id="rId3"/>
              </a:rPr>
              <a:t>Be Ahead of the Game</a:t>
            </a:r>
            <a:endParaRPr lang="en-AU" sz="180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3: part 3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8F2BF7-2ADA-804E-8925-9AC0DEB83F8B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5202626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AU" sz="4000"/>
              <a:t>Gaming to gambling</a:t>
            </a:r>
          </a:p>
        </p:txBody>
      </p:sp>
      <p:pic>
        <p:nvPicPr>
          <p:cNvPr id="10" name="Picture 9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CBFAE2FE-3AA0-5752-5BF9-18183E3F0D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28" b="83209"/>
          <a:stretch>
            <a:fillRect/>
          </a:stretch>
        </p:blipFill>
        <p:spPr>
          <a:xfrm>
            <a:off x="6096000" y="1433094"/>
            <a:ext cx="4333511" cy="889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31B47F-C52D-9F04-FD75-BB00B1E5A4C2}"/>
              </a:ext>
            </a:extLst>
          </p:cNvPr>
          <p:cNvSpPr txBox="1"/>
          <p:nvPr/>
        </p:nvSpPr>
        <p:spPr>
          <a:xfrm>
            <a:off x="5600388" y="2370336"/>
            <a:ext cx="6209310" cy="4462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80C342"/>
                </a:solidFill>
              </a:rPr>
              <a:t>Questions</a:t>
            </a:r>
            <a:endParaRPr lang="en-US" sz="1600"/>
          </a:p>
          <a:p>
            <a:pPr marL="228600" lvl="0" indent="-228600">
              <a:buAutoNum type="arabicPeriod"/>
            </a:pPr>
            <a:r>
              <a:rPr lang="en-AU" sz="1600">
                <a:latin typeface="+mj-lt"/>
              </a:rPr>
              <a:t>Explain how increasing parents' understanding of gaming features such as loot boxes, in-game purchases and gambling-like rewards may act as a protective factor for young people.</a:t>
            </a:r>
          </a:p>
          <a:p>
            <a:pPr marL="228600" lvl="0" indent="-228600">
              <a:buAutoNum type="arabicPeriod"/>
            </a:pPr>
            <a:r>
              <a:rPr lang="en-US" sz="1600">
                <a:latin typeface="+mj-lt"/>
              </a:rPr>
              <a:t>Analyse how a lack of parental knowledge about gaming features such as loot boxes, in-game purchases and gambling-like rewards could contribute to inequalities in the health and wellbeing of young people. </a:t>
            </a:r>
          </a:p>
          <a:p>
            <a:pPr marL="285750" indent="-285750">
              <a:buAutoNum type="arabicPeriod"/>
            </a:pPr>
            <a:r>
              <a:rPr lang="en-US" sz="1600">
                <a:latin typeface="+mj-lt"/>
              </a:rPr>
              <a:t>Analyse how the strategies suggested for parents on the website may help reduce the negative impacts of gaming and gambling on young people's health and wellbeing.</a:t>
            </a:r>
          </a:p>
          <a:p>
            <a:pPr marL="285750" indent="-285750">
              <a:buAutoNum type="arabicPeriod"/>
            </a:pPr>
            <a:r>
              <a:rPr lang="en-US" sz="1600">
                <a:latin typeface="+mj-lt"/>
              </a:rPr>
              <a:t>Analyse how differences in parental awareness, education or access to information about gaming and gambling could contribute to inequalities in the health and wellbeing of young people.</a:t>
            </a:r>
          </a:p>
          <a:p>
            <a:pPr marL="285750" indent="-285750">
              <a:buAutoNum type="arabicPeriod"/>
            </a:pPr>
            <a:r>
              <a:rPr lang="en-AU" sz="1600"/>
              <a:t>Explain how loot boxes or gambling-like gaming features may affect two dimensions of health and wellbeing.</a:t>
            </a:r>
            <a:endParaRPr lang="en-US" sz="1600">
              <a:latin typeface="+mj-lt"/>
            </a:endParaRPr>
          </a:p>
          <a:p>
            <a:pPr marL="285750" indent="-285750" algn="l">
              <a:buAutoNum type="arabicPeriod"/>
            </a:pPr>
            <a:endParaRPr lang="en-US" sz="1200">
              <a:latin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95;gc13b192bbe_0_0">
            <a:extLst>
              <a:ext uri="{FF2B5EF4-FFF2-40B4-BE49-F238E27FC236}">
                <a16:creationId xmlns:a16="http://schemas.microsoft.com/office/drawing/2014/main" id="{64D02AAA-DE9F-2B41-B7CF-8E50BA6E22F0}"/>
              </a:ext>
            </a:extLst>
          </p:cNvPr>
          <p:cNvSpPr txBox="1">
            <a:spLocks/>
          </p:cNvSpPr>
          <p:nvPr/>
        </p:nvSpPr>
        <p:spPr>
          <a:xfrm>
            <a:off x="643801" y="2005461"/>
            <a:ext cx="10609260" cy="3526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information from today’s class, your textbook and other resources to create a checklist of protective behaviours that will support young people to game safely and address risks that can lead to them experiencing gambling harm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This can be presented as a digital infographic or drawn on the space provided on the activity sheet part 4.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7F9C83-F3EA-B74E-BD6E-5881E933B9D0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Protective </a:t>
            </a:r>
            <a:r>
              <a:rPr lang="en-US" sz="4000" err="1"/>
              <a:t>behaviours</a:t>
            </a:r>
            <a:endParaRPr lang="en-US"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>
          <a:extLst>
            <a:ext uri="{FF2B5EF4-FFF2-40B4-BE49-F238E27FC236}">
              <a16:creationId xmlns:a16="http://schemas.microsoft.com/office/drawing/2014/main" id="{B50B2C18-3E33-836C-4CCE-5000C0BEB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2;gb89271a5bc_0_39">
            <a:extLst>
              <a:ext uri="{FF2B5EF4-FFF2-40B4-BE49-F238E27FC236}">
                <a16:creationId xmlns:a16="http://schemas.microsoft.com/office/drawing/2014/main" id="{67A0252C-DBB2-0E16-0F45-93EB8414668B}"/>
              </a:ext>
            </a:extLst>
          </p:cNvPr>
          <p:cNvSpPr txBox="1">
            <a:spLocks/>
          </p:cNvSpPr>
          <p:nvPr/>
        </p:nvSpPr>
        <p:spPr>
          <a:xfrm>
            <a:off x="554325" y="1726267"/>
            <a:ext cx="10799475" cy="3405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Clr>
                <a:srgbClr val="79BB42"/>
              </a:buClr>
              <a:buSzPct val="100000"/>
              <a:buNone/>
            </a:pPr>
            <a:r>
              <a:rPr lang="en-AU" sz="1600">
                <a:latin typeface="Arial"/>
                <a:cs typeface="Arial"/>
              </a:rPr>
              <a:t> </a:t>
            </a:r>
            <a:r>
              <a:rPr lang="en-AU" sz="2000" b="1">
                <a:solidFill>
                  <a:schemeClr val="tx1"/>
                </a:solidFill>
                <a:latin typeface="Arial"/>
                <a:cs typeface="Arial"/>
              </a:rPr>
              <a:t>Debrief summary</a:t>
            </a:r>
            <a:endParaRPr lang="en-US" sz="2000" b="1">
              <a:solidFill>
                <a:schemeClr val="tx1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en-AU" sz="2000">
              <a:solidFill>
                <a:schemeClr val="tx1"/>
              </a:solidFill>
              <a:latin typeface="Arial"/>
              <a:cs typeface="Arial"/>
            </a:endParaRPr>
          </a:p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Many games, apps and online stores use features such as loot boxes, mystery rewards, spin-to-win promotions, daily bonuses and in-game purchases. To what extent do these features resemble gambling, and why might they be appealing to young people?</a:t>
            </a:r>
          </a:p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How might repeated exposure to reward-based systems in gaming, shopping apps and social media influence a young person's attitudes towards gambling later in life?</a:t>
            </a:r>
          </a:p>
          <a:p>
            <a:pPr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Do companies have a responsibility to limit gambling-like features in products aimed at children and young people? Why or why not?</a:t>
            </a:r>
          </a:p>
          <a:p>
            <a:pPr marL="76200" indent="0">
              <a:lnSpc>
                <a:spcPct val="100000"/>
              </a:lnSpc>
              <a:buClr>
                <a:srgbClr val="79BB42"/>
              </a:buClr>
              <a:buSzPct val="100000"/>
              <a:buNone/>
            </a:pPr>
            <a:endParaRPr lang="en-US">
              <a:latin typeface="Arial"/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789304-7166-7AE3-8AA7-990A8F470F0E}"/>
              </a:ext>
            </a:extLst>
          </p:cNvPr>
          <p:cNvSpPr txBox="1">
            <a:spLocks/>
          </p:cNvSpPr>
          <p:nvPr/>
        </p:nvSpPr>
        <p:spPr>
          <a:xfrm>
            <a:off x="720002" y="363631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200">
                <a:latin typeface="Impact"/>
                <a:cs typeface="Calibri"/>
              </a:rPr>
              <a:t>Debrief Summary</a:t>
            </a:r>
            <a:endParaRPr lang="en-US" sz="4200"/>
          </a:p>
        </p:txBody>
      </p:sp>
    </p:spTree>
    <p:extLst>
      <p:ext uri="{BB962C8B-B14F-4D97-AF65-F5344CB8AC3E}">
        <p14:creationId xmlns:p14="http://schemas.microsoft.com/office/powerpoint/2010/main" val="3376126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f0b360-fb2c-48ba-9151-44f7caf70422">
      <Terms xmlns="http://schemas.microsoft.com/office/infopath/2007/PartnerControls"/>
    </lcf76f155ced4ddcb4097134ff3c332f>
    <TaxCatchAll xmlns="01cb76ad-a7f6-4e5c-88bc-7e5ceb9824e8" xsi:nil="true"/>
    <RetentionPP xmlns="04f0b360-fb2c-48ba-9151-44f7caf70422" xsi:nil="true"/>
    <Tags xmlns="04f0b360-fb2c-48ba-9151-44f7caf70422" xsi:nil="true"/>
    <_ExtendedDescription xmlns="http://schemas.microsoft.com/sharepoint/v3" xsi:nil="true"/>
    <Document_x0020_Types xmlns="04f0b360-fb2c-48ba-9151-44f7caf70422" xsi:nil="true"/>
    <TaxKeywordTaxHTField xmlns="01cb76ad-a7f6-4e5c-88bc-7e5ceb9824e8">
      <Terms xmlns="http://schemas.microsoft.com/office/infopath/2007/PartnerControls"/>
    </TaxKeywordTaxHTField>
    <Date_x0020_on_x0020_Document xmlns="04f0b360-fb2c-48ba-9151-44f7caf70422">2026-06-19T04:51:00+00:00</Date_x0020_on_x0020_Document>
    <_dlc_DocId xmlns="01cb76ad-a7f6-4e5c-88bc-7e5ceb9824e8">EDRMS-1002528454-20576</_dlc_DocId>
    <_dlc_DocIdUrl xmlns="01cb76ad-a7f6-4e5c-88bc-7e5ceb9824e8">
      <Url>https://dhhsvicgovau.sharepoint.com/sites/GHPR-Programs-GRP/_layouts/15/DocIdRedir.aspx?ID=EDRMS-1002528454-20576</Url>
      <Description>EDRMS-1002528454-20576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26FFA629AB9B40B31B4AF5DDA15B47" ma:contentTypeVersion="30" ma:contentTypeDescription="Create a new document." ma:contentTypeScope="" ma:versionID="dc9e1c9e9893660036e1d3a43c52d926">
  <xsd:schema xmlns:xsd="http://www.w3.org/2001/XMLSchema" xmlns:xs="http://www.w3.org/2001/XMLSchema" xmlns:p="http://schemas.microsoft.com/office/2006/metadata/properties" xmlns:ns1="http://schemas.microsoft.com/sharepoint/v3" xmlns:ns3="04f0b360-fb2c-48ba-9151-44f7caf70422" xmlns:ns4="01cb76ad-a7f6-4e5c-88bc-7e5ceb9824e8" targetNamespace="http://schemas.microsoft.com/office/2006/metadata/properties" ma:root="true" ma:fieldsID="87cf41be9b6f0e05bb14f93110a8d5cb" ns1:_="" ns3:_="" ns4:_="">
    <xsd:import namespace="http://schemas.microsoft.com/sharepoint/v3"/>
    <xsd:import namespace="04f0b360-fb2c-48ba-9151-44f7caf70422"/>
    <xsd:import namespace="01cb76ad-a7f6-4e5c-88bc-7e5ceb9824e8"/>
    <xsd:element name="properties">
      <xsd:complexType>
        <xsd:sequence>
          <xsd:element name="documentManagement">
            <xsd:complexType>
              <xsd:all>
                <xsd:element ref="ns3:Date_x0020_on_x0020_Document"/>
                <xsd:element ref="ns3:Document_x0020_Types" minOccurs="0"/>
                <xsd:element ref="ns4:TaxKeywordTaxHTField" minOccurs="0"/>
                <xsd:element ref="ns4:TaxCatchAll" minOccurs="0"/>
                <xsd:element ref="ns3:RetentionPP" minOccurs="0"/>
                <xsd:element ref="ns1:_ExtendedDescription" minOccurs="0"/>
                <xsd:element ref="ns3:Tag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Location" minOccurs="0"/>
                <xsd:element ref="ns4:_dlc_DocId" minOccurs="0"/>
                <xsd:element ref="ns4:_dlc_DocIdUrl" minOccurs="0"/>
                <xsd:element ref="ns4:_dlc_DocIdPersistId" minOccurs="0"/>
                <xsd:element ref="ns3:MediaServiceOCR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15" nillable="true" ma:displayName="Description" ma:internalName="_Extended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f0b360-fb2c-48ba-9151-44f7caf70422" elementFormDefault="qualified">
    <xsd:import namespace="http://schemas.microsoft.com/office/2006/documentManagement/types"/>
    <xsd:import namespace="http://schemas.microsoft.com/office/infopath/2007/PartnerControls"/>
    <xsd:element name="Date_x0020_on_x0020_Document" ma:index="9" ma:displayName="Date on Document" ma:default="[today]" ma:description="Date on/of the Document. Not necessarily the Date Created." ma:format="DateOnly" ma:indexed="true" ma:internalName="Date_x0020_on_x0020_Document" ma:readOnly="false">
      <xsd:simpleType>
        <xsd:restriction base="dms:DateTime"/>
      </xsd:simpleType>
    </xsd:element>
    <xsd:element name="Document_x0020_Types" ma:index="10" nillable="true" ma:displayName="Document Types" ma:description="Different document types commonly used." ma:internalName="Document_x0020_Type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genda"/>
                    <xsd:enumeration value="Application"/>
                    <xsd:enumeration value="Approval"/>
                    <xsd:enumeration value="Brief"/>
                    <xsd:enumeration value="Contract"/>
                    <xsd:enumeration value="Directive"/>
                    <xsd:enumeration value="Discussion Paper"/>
                    <xsd:enumeration value="Email"/>
                    <xsd:enumeration value="Estimate"/>
                    <xsd:enumeration value="Evaluation"/>
                    <xsd:enumeration value="Fact Sheet"/>
                    <xsd:enumeration value="File Note"/>
                    <xsd:enumeration value="Instructions"/>
                    <xsd:enumeration value="Invoice"/>
                    <xsd:enumeration value="Link"/>
                    <xsd:enumeration value="Media Release"/>
                    <xsd:enumeration value="Memo"/>
                    <xsd:enumeration value="Minutes"/>
                    <xsd:enumeration value="Notification"/>
                    <xsd:enumeration value="Paper"/>
                    <xsd:enumeration value="Personnel"/>
                    <xsd:enumeration value="Plan - Building"/>
                    <xsd:enumeration value="Plan - Project"/>
                    <xsd:enumeration value="Policy"/>
                    <xsd:enumeration value="Presentation"/>
                    <xsd:enumeration value="Procurement"/>
                    <xsd:enumeration value="Purchase Order"/>
                    <xsd:enumeration value="Quote"/>
                    <xsd:enumeration value="Receipt"/>
                    <xsd:enumeration value="Recruitment"/>
                    <xsd:enumeration value="Report - Draft"/>
                    <xsd:enumeration value="Report - Final"/>
                    <xsd:enumeration value="Review"/>
                    <xsd:enumeration value="Review - Peer"/>
                    <xsd:enumeration value="RFQ"/>
                    <xsd:enumeration value="RFT"/>
                    <xsd:enumeration value="Template"/>
                  </xsd:restriction>
                </xsd:simpleType>
              </xsd:element>
            </xsd:sequence>
          </xsd:extension>
        </xsd:complexContent>
      </xsd:complexType>
    </xsd:element>
    <xsd:element name="RetentionPP" ma:index="14" nillable="true" ma:displayName="Retention Prevention" ma:description="Retention for team documents - Prevention" ma:format="Dropdown" ma:internalName="RetentionPP" ma:readOnly="false">
      <xsd:simpleType>
        <xsd:restriction base="dms:Choice">
          <xsd:enumeration value="01.06.01 Admin"/>
          <xsd:enumeration value="05.05.02 7 yrs"/>
          <xsd:enumeration value="16.01.01 5 yrs"/>
          <xsd:enumeration value="13.03.01 7 yrs"/>
        </xsd:restriction>
      </xsd:simpleType>
    </xsd:element>
    <xsd:element name="Tags" ma:index="16" nillable="true" ma:displayName="Tags" ma:internalName="Tags0" ma:readOnly="false">
      <xsd:simpleType>
        <xsd:restriction base="dms:Text">
          <xsd:maxLength value="255"/>
        </xsd:restriction>
      </xsd:simple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6e24e156-28e6-48ad-9c0f-4171595c9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b76ad-a7f6-4e5c-88bc-7e5ceb9824e8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readOnly="false" ma:fieldId="{23f27201-bee3-471e-b2e7-b64fd8b7ca38}" ma:taxonomyMulti="true" ma:sspId="6e24e156-28e6-48ad-9c0f-4171595c9d94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6d3b78cf-5206-42f6-85dd-1805f505c524}" ma:internalName="TaxCatchAll" ma:showField="CatchAllData" ma:web="01cb76ad-a7f6-4e5c-88bc-7e5ceb9824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8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885D208-EC85-4513-A03B-686672E72C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CBEF85-BA8A-43AA-B13C-7D006395DED3}">
  <ds:schemaRefs>
    <ds:schemaRef ds:uri="01cb76ad-a7f6-4e5c-88bc-7e5ceb9824e8"/>
    <ds:schemaRef ds:uri="04f0b360-fb2c-48ba-9151-44f7caf7042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2FFADFF-2B3E-4529-A1EB-1245BD197C37}">
  <ds:schemaRefs>
    <ds:schemaRef ds:uri="01cb76ad-a7f6-4e5c-88bc-7e5ceb9824e8"/>
    <ds:schemaRef ds:uri="04f0b360-fb2c-48ba-9151-44f7caf704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D5E8CB-0723-44D5-B052-138C731246E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revision>1</cp:revision>
  <dcterms:created xsi:type="dcterms:W3CDTF">2026-06-18T03:03:53Z</dcterms:created>
  <dcterms:modified xsi:type="dcterms:W3CDTF">2026-06-24T01:02:10Z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OFFICIAL</vt:lpwstr>
  </property>
  <property fmtid="{D5CDD505-2E9C-101B-9397-08002B2CF9AE}" pid="3" name="TaxKeyword">
    <vt:lpwstr/>
  </property>
  <property fmtid="{D5CDD505-2E9C-101B-9397-08002B2CF9AE}" pid="4" name="MSIP_Label_43e64453-338c-4f93-8a4d-0039a0a41f2a_Method">
    <vt:lpwstr>Privileged</vt:lpwstr>
  </property>
  <property fmtid="{D5CDD505-2E9C-101B-9397-08002B2CF9AE}" pid="5" name="MSIP_Label_43e64453-338c-4f93-8a4d-0039a0a41f2a_SiteId">
    <vt:lpwstr>c0e0601f-0fac-449c-9c88-a104c4eb9f28</vt:lpwstr>
  </property>
  <property fmtid="{D5CDD505-2E9C-101B-9397-08002B2CF9AE}" pid="6" name="MSIP_Label_43e64453-338c-4f93-8a4d-0039a0a41f2a_Enabled">
    <vt:lpwstr>true</vt:lpwstr>
  </property>
  <property fmtid="{D5CDD505-2E9C-101B-9397-08002B2CF9AE}" pid="7" name="MSIP_Label_43e64453-338c-4f93-8a4d-0039a0a41f2a_Name">
    <vt:lpwstr>43e64453-338c-4f93-8a4d-0039a0a41f2a</vt:lpwstr>
  </property>
  <property fmtid="{D5CDD505-2E9C-101B-9397-08002B2CF9AE}" pid="8" name="MediaServiceImageTags">
    <vt:lpwstr/>
  </property>
  <property fmtid="{D5CDD505-2E9C-101B-9397-08002B2CF9AE}" pid="9" name="ContentTypeId">
    <vt:lpwstr>0x010100EC26FFA629AB9B40B31B4AF5DDA15B47</vt:lpwstr>
  </property>
  <property fmtid="{D5CDD505-2E9C-101B-9397-08002B2CF9AE}" pid="10" name="MSIP_Label_43e64453-338c-4f93-8a4d-0039a0a41f2a_SetDate">
    <vt:lpwstr>2026-06-10T06:31:08Z</vt:lpwstr>
  </property>
  <property fmtid="{D5CDD505-2E9C-101B-9397-08002B2CF9AE}" pid="11" name="_dlc_DocIdItemGuid">
    <vt:lpwstr>ad2f9e95-fd5d-41a1-972c-e15f392f8ecd</vt:lpwstr>
  </property>
  <property fmtid="{D5CDD505-2E9C-101B-9397-08002B2CF9AE}" pid="12" name="MSIP_Label_43e64453-338c-4f93-8a4d-0039a0a41f2a_ContentBits">
    <vt:lpwstr>2</vt:lpwstr>
  </property>
  <property fmtid="{D5CDD505-2E9C-101B-9397-08002B2CF9AE}" pid="13" name="ClassificationContentMarkingFooterLocations">
    <vt:lpwstr>Office Theme:3</vt:lpwstr>
  </property>
  <property fmtid="{D5CDD505-2E9C-101B-9397-08002B2CF9AE}" pid="14" name="MSIP_Label_43e64453-338c-4f93-8a4d-0039a0a41f2a_Tag">
    <vt:lpwstr>10, 0, 1, 1</vt:lpwstr>
  </property>
  <property fmtid="{D5CDD505-2E9C-101B-9397-08002B2CF9AE}" pid="15" name="MSIP_Label_43e64453-338c-4f93-8a4d-0039a0a41f2a_ActionId">
    <vt:lpwstr>7dba6428-6b46-48ee-8956-7a082cdd8afe</vt:lpwstr>
  </property>
</Properties>
</file>