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5"/>
  </p:sldMasterIdLst>
  <p:notesMasterIdLst>
    <p:notesMasterId r:id="rId23"/>
  </p:notesMasterIdLst>
  <p:sldIdLst>
    <p:sldId id="256" r:id="rId6"/>
    <p:sldId id="272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75" r:id="rId16"/>
    <p:sldId id="276" r:id="rId17"/>
    <p:sldId id="265" r:id="rId18"/>
    <p:sldId id="277" r:id="rId19"/>
    <p:sldId id="274" r:id="rId20"/>
    <p:sldId id="267" r:id="rId21"/>
    <p:sldId id="266" r:id="rId22"/>
  </p:sldIdLst>
  <p:sldSz cx="12192000" cy="6858000"/>
  <p:notesSz cx="6858000" cy="9144000"/>
  <p:embeddedFontLst>
    <p:embeddedFont>
      <p:font typeface="Arial Black" panose="020B0A04020102020204" pitchFamily="34" charset="0"/>
      <p:bold r:id="rId24"/>
    </p:embeddedFont>
    <p:embeddedFont>
      <p:font typeface="Impact" panose="020B0806030902050204" pitchFamily="34" charset="0"/>
      <p:regular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26" roundtripDataSignature="AMtx7mivox121c6zOF4xhp8PfdjLzhntz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B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5D0D28-D506-47F3-B581-B830B503DF61}" v="5" dt="2026-06-24T01:38:05.304"/>
    <p1510:client id="{898800E1-59A4-4EDC-84A1-BCF821590675}" v="19" dt="2026-06-24T01:19:42.3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customschemas.google.com/relationships/presentationmetadata" Target="meta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Riddiford (Health)" userId="fcff82db-423c-44a0-b872-4d8831b8c130" providerId="ADAL" clId="{F12666C0-D77F-4B08-89E6-1E98133069D6}"/>
    <pc:docChg chg="undo custSel mod modSld">
      <pc:chgData name="Mark Riddiford (Health)" userId="fcff82db-423c-44a0-b872-4d8831b8c130" providerId="ADAL" clId="{F12666C0-D77F-4B08-89E6-1E98133069D6}" dt="2026-06-24T01:38:05.298" v="47" actId="1076"/>
      <pc:docMkLst>
        <pc:docMk/>
      </pc:docMkLst>
      <pc:sldChg chg="modSp mod">
        <pc:chgData name="Mark Riddiford (Health)" userId="fcff82db-423c-44a0-b872-4d8831b8c130" providerId="ADAL" clId="{F12666C0-D77F-4B08-89E6-1E98133069D6}" dt="2026-06-22T03:48:42.798" v="19" actId="255"/>
        <pc:sldMkLst>
          <pc:docMk/>
          <pc:sldMk cId="0" sldId="258"/>
        </pc:sldMkLst>
        <pc:spChg chg="mod">
          <ac:chgData name="Mark Riddiford (Health)" userId="fcff82db-423c-44a0-b872-4d8831b8c130" providerId="ADAL" clId="{F12666C0-D77F-4B08-89E6-1E98133069D6}" dt="2026-06-22T03:48:42.798" v="19" actId="255"/>
          <ac:spMkLst>
            <pc:docMk/>
            <pc:sldMk cId="0" sldId="258"/>
            <ac:spMk id="92" creationId="{00000000-0000-0000-0000-000000000000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49:03.635" v="20" actId="255"/>
        <pc:sldMkLst>
          <pc:docMk/>
          <pc:sldMk cId="0" sldId="260"/>
        </pc:sldMkLst>
        <pc:spChg chg="mod">
          <ac:chgData name="Mark Riddiford (Health)" userId="fcff82db-423c-44a0-b872-4d8831b8c130" providerId="ADAL" clId="{F12666C0-D77F-4B08-89E6-1E98133069D6}" dt="2026-06-22T03:49:03.635" v="20" actId="255"/>
          <ac:spMkLst>
            <pc:docMk/>
            <pc:sldMk cId="0" sldId="260"/>
            <ac:spMk id="9" creationId="{5C83D6BA-9EE0-F04E-99A6-05AE4664502F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49:17.304" v="21" actId="255"/>
        <pc:sldMkLst>
          <pc:docMk/>
          <pc:sldMk cId="0" sldId="261"/>
        </pc:sldMkLst>
        <pc:spChg chg="mod">
          <ac:chgData name="Mark Riddiford (Health)" userId="fcff82db-423c-44a0-b872-4d8831b8c130" providerId="ADAL" clId="{F12666C0-D77F-4B08-89E6-1E98133069D6}" dt="2026-06-22T03:49:17.304" v="21" actId="255"/>
          <ac:spMkLst>
            <pc:docMk/>
            <pc:sldMk cId="0" sldId="261"/>
            <ac:spMk id="10" creationId="{B09CB1EB-48F0-EA42-8B59-DA5ECE8685AB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49:44.801" v="24" actId="14100"/>
        <pc:sldMkLst>
          <pc:docMk/>
          <pc:sldMk cId="0" sldId="262"/>
        </pc:sldMkLst>
        <pc:spChg chg="mod">
          <ac:chgData name="Mark Riddiford (Health)" userId="fcff82db-423c-44a0-b872-4d8831b8c130" providerId="ADAL" clId="{F12666C0-D77F-4B08-89E6-1E98133069D6}" dt="2026-06-22T03:49:44.801" v="24" actId="14100"/>
          <ac:spMkLst>
            <pc:docMk/>
            <pc:sldMk cId="0" sldId="262"/>
            <ac:spMk id="116" creationId="{00000000-0000-0000-0000-000000000000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49:55.755" v="26" actId="27636"/>
        <pc:sldMkLst>
          <pc:docMk/>
          <pc:sldMk cId="0" sldId="263"/>
        </pc:sldMkLst>
        <pc:spChg chg="mod">
          <ac:chgData name="Mark Riddiford (Health)" userId="fcff82db-423c-44a0-b872-4d8831b8c130" providerId="ADAL" clId="{F12666C0-D77F-4B08-89E6-1E98133069D6}" dt="2026-06-22T03:49:55.755" v="26" actId="27636"/>
          <ac:spMkLst>
            <pc:docMk/>
            <pc:sldMk cId="0" sldId="263"/>
            <ac:spMk id="9" creationId="{56B31E60-F979-6D4E-BDFD-230E45B21D22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50:47.569" v="29" actId="255"/>
        <pc:sldMkLst>
          <pc:docMk/>
          <pc:sldMk cId="0" sldId="265"/>
        </pc:sldMkLst>
        <pc:spChg chg="mod">
          <ac:chgData name="Mark Riddiford (Health)" userId="fcff82db-423c-44a0-b872-4d8831b8c130" providerId="ADAL" clId="{F12666C0-D77F-4B08-89E6-1E98133069D6}" dt="2026-06-22T03:50:47.569" v="29" actId="255"/>
          <ac:spMkLst>
            <pc:docMk/>
            <pc:sldMk cId="0" sldId="265"/>
            <ac:spMk id="8" creationId="{236042B1-2BEF-7542-8F20-BF1898519DFE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52:13.238" v="42" actId="255"/>
        <pc:sldMkLst>
          <pc:docMk/>
          <pc:sldMk cId="0" sldId="266"/>
        </pc:sldMkLst>
        <pc:spChg chg="mod">
          <ac:chgData name="Mark Riddiford (Health)" userId="fcff82db-423c-44a0-b872-4d8831b8c130" providerId="ADAL" clId="{F12666C0-D77F-4B08-89E6-1E98133069D6}" dt="2026-06-22T03:52:13.238" v="42" actId="255"/>
          <ac:spMkLst>
            <pc:docMk/>
            <pc:sldMk cId="0" sldId="266"/>
            <ac:spMk id="18" creationId="{CA9570B5-2A5F-B94D-BA02-603146A24325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52:00.282" v="41" actId="20577"/>
        <pc:sldMkLst>
          <pc:docMk/>
          <pc:sldMk cId="0" sldId="267"/>
        </pc:sldMkLst>
        <pc:spChg chg="mod">
          <ac:chgData name="Mark Riddiford (Health)" userId="fcff82db-423c-44a0-b872-4d8831b8c130" providerId="ADAL" clId="{F12666C0-D77F-4B08-89E6-1E98133069D6}" dt="2026-06-22T03:52:00.282" v="41" actId="20577"/>
          <ac:spMkLst>
            <pc:docMk/>
            <pc:sldMk cId="0" sldId="267"/>
            <ac:spMk id="10" creationId="{F957AB1F-859D-E54D-AC80-0501114C0117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48:22.902" v="17" actId="20577"/>
        <pc:sldMkLst>
          <pc:docMk/>
          <pc:sldMk cId="3181918850" sldId="272"/>
        </pc:sldMkLst>
        <pc:spChg chg="mod">
          <ac:chgData name="Mark Riddiford (Health)" userId="fcff82db-423c-44a0-b872-4d8831b8c130" providerId="ADAL" clId="{F12666C0-D77F-4B08-89E6-1E98133069D6}" dt="2026-06-22T03:48:22.902" v="17" actId="20577"/>
          <ac:spMkLst>
            <pc:docMk/>
            <pc:sldMk cId="3181918850" sldId="272"/>
            <ac:spMk id="90" creationId="{58132843-B30C-EC33-6BEF-6251F4316FB1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51:10.293" v="33" actId="20577"/>
        <pc:sldMkLst>
          <pc:docMk/>
          <pc:sldMk cId="3376126776" sldId="274"/>
        </pc:sldMkLst>
        <pc:spChg chg="mod">
          <ac:chgData name="Mark Riddiford (Health)" userId="fcff82db-423c-44a0-b872-4d8831b8c130" providerId="ADAL" clId="{F12666C0-D77F-4B08-89E6-1E98133069D6}" dt="2026-06-22T03:51:10.293" v="33" actId="20577"/>
          <ac:spMkLst>
            <pc:docMk/>
            <pc:sldMk cId="3376126776" sldId="274"/>
            <ac:spMk id="6" creationId="{67A0252C-DBB2-0E16-0F45-93EB8414668B}"/>
          </ac:spMkLst>
        </pc:spChg>
      </pc:sldChg>
      <pc:sldChg chg="modSp mod">
        <pc:chgData name="Mark Riddiford (Health)" userId="fcff82db-423c-44a0-b872-4d8831b8c130" providerId="ADAL" clId="{F12666C0-D77F-4B08-89E6-1E98133069D6}" dt="2026-06-24T01:38:05.298" v="47" actId="1076"/>
        <pc:sldMkLst>
          <pc:docMk/>
          <pc:sldMk cId="1144063533" sldId="275"/>
        </pc:sldMkLst>
        <pc:spChg chg="mod">
          <ac:chgData name="Mark Riddiford (Health)" userId="fcff82db-423c-44a0-b872-4d8831b8c130" providerId="ADAL" clId="{F12666C0-D77F-4B08-89E6-1E98133069D6}" dt="2026-06-24T01:38:05.298" v="47" actId="1076"/>
          <ac:spMkLst>
            <pc:docMk/>
            <pc:sldMk cId="1144063533" sldId="275"/>
            <ac:spMk id="10" creationId="{7AC416A7-34C6-2912-75EF-D7384B01860C}"/>
          </ac:spMkLst>
        </pc:spChg>
      </pc:sldChg>
      <pc:sldChg chg="modSp mod">
        <pc:chgData name="Mark Riddiford (Health)" userId="fcff82db-423c-44a0-b872-4d8831b8c130" providerId="ADAL" clId="{F12666C0-D77F-4B08-89E6-1E98133069D6}" dt="2026-06-22T03:50:57.647" v="30" actId="255"/>
        <pc:sldMkLst>
          <pc:docMk/>
          <pc:sldMk cId="580526869" sldId="277"/>
        </pc:sldMkLst>
        <pc:spChg chg="mod">
          <ac:chgData name="Mark Riddiford (Health)" userId="fcff82db-423c-44a0-b872-4d8831b8c130" providerId="ADAL" clId="{F12666C0-D77F-4B08-89E6-1E98133069D6}" dt="2026-06-22T03:50:57.647" v="30" actId="255"/>
          <ac:spMkLst>
            <pc:docMk/>
            <pc:sldMk cId="580526869" sldId="277"/>
            <ac:spMk id="8" creationId="{4C9D07ED-4A31-C7D8-3881-3E06A6590A44}"/>
          </ac:spMkLst>
        </pc:spChg>
      </pc:sldChg>
    </pc:docChg>
  </pc:docChgLst>
  <pc:docChgLst>
    <pc:chgData name="Cam Lieng (Health)" userId="65c76dfb-c3af-484b-bf66-b271499954f7" providerId="ADAL" clId="{B5DF97B0-2354-42D9-BF72-AAF4CF6E8468}"/>
    <pc:docChg chg="undo redo custSel modSld modMainMaster">
      <pc:chgData name="Cam Lieng (Health)" userId="65c76dfb-c3af-484b-bf66-b271499954f7" providerId="ADAL" clId="{B5DF97B0-2354-42D9-BF72-AAF4CF6E8468}" dt="2026-06-24T01:29:16.712" v="309" actId="1076"/>
      <pc:docMkLst>
        <pc:docMk/>
      </pc:docMkLst>
      <pc:sldChg chg="addSp delSp modSp mod modClrScheme chgLayout">
        <pc:chgData name="Cam Lieng (Health)" userId="65c76dfb-c3af-484b-bf66-b271499954f7" providerId="ADAL" clId="{B5DF97B0-2354-42D9-BF72-AAF4CF6E8468}" dt="2026-06-24T01:09:24.063" v="39" actId="732"/>
        <pc:sldMkLst>
          <pc:docMk/>
          <pc:sldMk cId="0" sldId="256"/>
        </pc:sldMkLst>
        <pc:spChg chg="add del mod ord">
          <ac:chgData name="Cam Lieng (Health)" userId="65c76dfb-c3af-484b-bf66-b271499954f7" providerId="ADAL" clId="{B5DF97B0-2354-42D9-BF72-AAF4CF6E8468}" dt="2026-06-24T01:06:22.096" v="8" actId="700"/>
          <ac:spMkLst>
            <pc:docMk/>
            <pc:sldMk cId="0" sldId="256"/>
            <ac:spMk id="3" creationId="{1FD6723D-5CF1-CDA0-2084-659C30FC9CFC}"/>
          </ac:spMkLst>
        </pc:spChg>
        <pc:spChg chg="add del mod ord">
          <ac:chgData name="Cam Lieng (Health)" userId="65c76dfb-c3af-484b-bf66-b271499954f7" providerId="ADAL" clId="{B5DF97B0-2354-42D9-BF72-AAF4CF6E8468}" dt="2026-06-24T01:06:52.088" v="17" actId="478"/>
          <ac:spMkLst>
            <pc:docMk/>
            <pc:sldMk cId="0" sldId="256"/>
            <ac:spMk id="4" creationId="{FD8CCFBA-641F-2CA8-3A2B-0892FA0CD267}"/>
          </ac:spMkLst>
        </pc:spChg>
        <pc:spChg chg="add mod ord">
          <ac:chgData name="Cam Lieng (Health)" userId="65c76dfb-c3af-484b-bf66-b271499954f7" providerId="ADAL" clId="{B5DF97B0-2354-42D9-BF72-AAF4CF6E8468}" dt="2026-06-24T01:08:27.447" v="35" actId="167"/>
          <ac:spMkLst>
            <pc:docMk/>
            <pc:sldMk cId="0" sldId="256"/>
            <ac:spMk id="5" creationId="{A4802803-0E05-0095-98BD-85DF466C1B7E}"/>
          </ac:spMkLst>
        </pc:spChg>
        <pc:spChg chg="add del mod ord">
          <ac:chgData name="Cam Lieng (Health)" userId="65c76dfb-c3af-484b-bf66-b271499954f7" providerId="ADAL" clId="{B5DF97B0-2354-42D9-BF72-AAF4CF6E8468}" dt="2026-06-24T01:08:03.275" v="32" actId="478"/>
          <ac:spMkLst>
            <pc:docMk/>
            <pc:sldMk cId="0" sldId="256"/>
            <ac:spMk id="9" creationId="{C5720513-5CED-4F4E-8668-0446EE435F74}"/>
          </ac:spMkLst>
        </pc:spChg>
        <pc:spChg chg="mod">
          <ac:chgData name="Cam Lieng (Health)" userId="65c76dfb-c3af-484b-bf66-b271499954f7" providerId="ADAL" clId="{B5DF97B0-2354-42D9-BF72-AAF4CF6E8468}" dt="2026-06-24T01:06:31.426" v="12" actId="1076"/>
          <ac:spMkLst>
            <pc:docMk/>
            <pc:sldMk cId="0" sldId="256"/>
            <ac:spMk id="10" creationId="{11BE5CD9-B036-7549-8B00-E50EF17BCC0E}"/>
          </ac:spMkLst>
        </pc:spChg>
        <pc:spChg chg="add mod">
          <ac:chgData name="Cam Lieng (Health)" userId="65c76dfb-c3af-484b-bf66-b271499954f7" providerId="ADAL" clId="{B5DF97B0-2354-42D9-BF72-AAF4CF6E8468}" dt="2026-06-24T01:08:47.768" v="37"/>
          <ac:spMkLst>
            <pc:docMk/>
            <pc:sldMk cId="0" sldId="256"/>
            <ac:spMk id="11" creationId="{A8C89A99-A17E-74CA-80B8-5DC840A84125}"/>
          </ac:spMkLst>
        </pc:spChg>
        <pc:spChg chg="del">
          <ac:chgData name="Cam Lieng (Health)" userId="65c76dfb-c3af-484b-bf66-b271499954f7" providerId="ADAL" clId="{B5DF97B0-2354-42D9-BF72-AAF4CF6E8468}" dt="2026-06-24T01:06:54.186" v="18" actId="478"/>
          <ac:spMkLst>
            <pc:docMk/>
            <pc:sldMk cId="0" sldId="256"/>
            <ac:spMk id="14" creationId="{0207D762-E324-B940-94EA-B2B3261CE192}"/>
          </ac:spMkLst>
        </pc:spChg>
        <pc:spChg chg="mod">
          <ac:chgData name="Cam Lieng (Health)" userId="65c76dfb-c3af-484b-bf66-b271499954f7" providerId="ADAL" clId="{B5DF97B0-2354-42D9-BF72-AAF4CF6E8468}" dt="2026-06-24T01:07:33.543" v="27" actId="14100"/>
          <ac:spMkLst>
            <pc:docMk/>
            <pc:sldMk cId="0" sldId="256"/>
            <ac:spMk id="15" creationId="{D84D1FD3-BAA5-5B4A-A4B6-8672FFA6A207}"/>
          </ac:spMkLst>
        </pc:spChg>
        <pc:picChg chg="del mod">
          <ac:chgData name="Cam Lieng (Health)" userId="65c76dfb-c3af-484b-bf66-b271499954f7" providerId="ADAL" clId="{B5DF97B0-2354-42D9-BF72-AAF4CF6E8468}" dt="2026-06-24T01:06:24.537" v="9" actId="478"/>
          <ac:picMkLst>
            <pc:docMk/>
            <pc:sldMk cId="0" sldId="256"/>
            <ac:picMk id="2" creationId="{C2623013-F870-85A4-D534-CE784C42F2A6}"/>
          </ac:picMkLst>
        </pc:picChg>
        <pc:picChg chg="add mod">
          <ac:chgData name="Cam Lieng (Health)" userId="65c76dfb-c3af-484b-bf66-b271499954f7" providerId="ADAL" clId="{B5DF97B0-2354-42D9-BF72-AAF4CF6E8468}" dt="2026-06-24T01:08:32.849" v="36"/>
          <ac:picMkLst>
            <pc:docMk/>
            <pc:sldMk cId="0" sldId="256"/>
            <ac:picMk id="7" creationId="{C82F6759-A3BE-A8DD-5C02-4B82BA04B3E4}"/>
          </ac:picMkLst>
        </pc:picChg>
        <pc:picChg chg="add del mod modCrop">
          <ac:chgData name="Cam Lieng (Health)" userId="65c76dfb-c3af-484b-bf66-b271499954f7" providerId="ADAL" clId="{B5DF97B0-2354-42D9-BF72-AAF4CF6E8468}" dt="2026-06-24T01:09:24.063" v="39" actId="732"/>
          <ac:picMkLst>
            <pc:docMk/>
            <pc:sldMk cId="0" sldId="256"/>
            <ac:picMk id="8" creationId="{15A314B8-4FFA-D844-99E9-3C2C81A061B5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13:26.600" v="117" actId="14100"/>
        <pc:sldMkLst>
          <pc:docMk/>
          <pc:sldMk cId="0" sldId="257"/>
        </pc:sldMkLst>
        <pc:spChg chg="mod">
          <ac:chgData name="Cam Lieng (Health)" userId="65c76dfb-c3af-484b-bf66-b271499954f7" providerId="ADAL" clId="{B5DF97B0-2354-42D9-BF72-AAF4CF6E8468}" dt="2026-06-24T01:13:26.600" v="117" actId="14100"/>
          <ac:spMkLst>
            <pc:docMk/>
            <pc:sldMk cId="0" sldId="257"/>
            <ac:spMk id="3" creationId="{C5A7E882-8CC2-7348-8020-F460A508C984}"/>
          </ac:spMkLst>
        </pc:spChg>
        <pc:spChg chg="del">
          <ac:chgData name="Cam Lieng (Health)" userId="65c76dfb-c3af-484b-bf66-b271499954f7" providerId="ADAL" clId="{B5DF97B0-2354-42D9-BF72-AAF4CF6E8468}" dt="2026-06-24T01:12:36.189" v="106" actId="478"/>
          <ac:spMkLst>
            <pc:docMk/>
            <pc:sldMk cId="0" sldId="257"/>
            <ac:spMk id="4" creationId="{CC046F39-2446-4B43-BCAC-159EE20EAAE9}"/>
          </ac:spMkLst>
        </pc:spChg>
        <pc:spChg chg="del">
          <ac:chgData name="Cam Lieng (Health)" userId="65c76dfb-c3af-484b-bf66-b271499954f7" providerId="ADAL" clId="{B5DF97B0-2354-42D9-BF72-AAF4CF6E8468}" dt="2026-06-24T01:12:38.962" v="108" actId="478"/>
          <ac:spMkLst>
            <pc:docMk/>
            <pc:sldMk cId="0" sldId="257"/>
            <ac:spMk id="5" creationId="{7354F318-DCEA-4F48-8C3D-A3E9E198188E}"/>
          </ac:spMkLst>
        </pc:spChg>
        <pc:spChg chg="mod">
          <ac:chgData name="Cam Lieng (Health)" userId="65c76dfb-c3af-484b-bf66-b271499954f7" providerId="ADAL" clId="{B5DF97B0-2354-42D9-BF72-AAF4CF6E8468}" dt="2026-06-24T01:12:43.403" v="110" actId="404"/>
          <ac:spMkLst>
            <pc:docMk/>
            <pc:sldMk cId="0" sldId="257"/>
            <ac:spMk id="7" creationId="{E108B545-0C16-7E1C-E95C-8EF7F53EA43D}"/>
          </ac:spMkLst>
        </pc:spChg>
        <pc:picChg chg="del">
          <ac:chgData name="Cam Lieng (Health)" userId="65c76dfb-c3af-484b-bf66-b271499954f7" providerId="ADAL" clId="{B5DF97B0-2354-42D9-BF72-AAF4CF6E8468}" dt="2026-06-24T01:12:37.273" v="107" actId="478"/>
          <ac:picMkLst>
            <pc:docMk/>
            <pc:sldMk cId="0" sldId="257"/>
            <ac:picMk id="2" creationId="{444D95EB-CFFC-E34F-BD6A-0221EA287E52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1:14:16.364" v="131" actId="1076"/>
        <pc:sldMkLst>
          <pc:docMk/>
          <pc:sldMk cId="0" sldId="258"/>
        </pc:sldMkLst>
        <pc:spChg chg="add mod">
          <ac:chgData name="Cam Lieng (Health)" userId="65c76dfb-c3af-484b-bf66-b271499954f7" providerId="ADAL" clId="{B5DF97B0-2354-42D9-BF72-AAF4CF6E8468}" dt="2026-06-24T01:14:16.364" v="131" actId="1076"/>
          <ac:spMkLst>
            <pc:docMk/>
            <pc:sldMk cId="0" sldId="258"/>
            <ac:spMk id="3" creationId="{4DD897DD-4BFD-8F40-869B-C2F73D3083F8}"/>
          </ac:spMkLst>
        </pc:spChg>
        <pc:spChg chg="del">
          <ac:chgData name="Cam Lieng (Health)" userId="65c76dfb-c3af-484b-bf66-b271499954f7" providerId="ADAL" clId="{B5DF97B0-2354-42D9-BF72-AAF4CF6E8468}" dt="2026-06-24T01:13:32.733" v="118" actId="478"/>
          <ac:spMkLst>
            <pc:docMk/>
            <pc:sldMk cId="0" sldId="258"/>
            <ac:spMk id="7" creationId="{71711AD6-2E08-9E4A-86A5-043076713557}"/>
          </ac:spMkLst>
        </pc:spChg>
        <pc:spChg chg="mod">
          <ac:chgData name="Cam Lieng (Health)" userId="65c76dfb-c3af-484b-bf66-b271499954f7" providerId="ADAL" clId="{B5DF97B0-2354-42D9-BF72-AAF4CF6E8468}" dt="2026-06-24T01:13:41.740" v="122" actId="404"/>
          <ac:spMkLst>
            <pc:docMk/>
            <pc:sldMk cId="0" sldId="258"/>
            <ac:spMk id="8" creationId="{42248878-C8F0-774B-A304-A03E8661251C}"/>
          </ac:spMkLst>
        </pc:spChg>
        <pc:spChg chg="del">
          <ac:chgData name="Cam Lieng (Health)" userId="65c76dfb-c3af-484b-bf66-b271499954f7" providerId="ADAL" clId="{B5DF97B0-2354-42D9-BF72-AAF4CF6E8468}" dt="2026-06-24T01:13:34.992" v="120" actId="478"/>
          <ac:spMkLst>
            <pc:docMk/>
            <pc:sldMk cId="0" sldId="258"/>
            <ac:spMk id="9" creationId="{7E0FD172-CBCC-0E41-9E80-6B11AE87CE9E}"/>
          </ac:spMkLst>
        </pc:spChg>
        <pc:spChg chg="mod ord">
          <ac:chgData name="Cam Lieng (Health)" userId="65c76dfb-c3af-484b-bf66-b271499954f7" providerId="ADAL" clId="{B5DF97B0-2354-42D9-BF72-AAF4CF6E8468}" dt="2026-06-24T01:14:06.944" v="129" actId="1076"/>
          <ac:spMkLst>
            <pc:docMk/>
            <pc:sldMk cId="0" sldId="258"/>
            <ac:spMk id="92" creationId="{00000000-0000-0000-0000-000000000000}"/>
          </ac:spMkLst>
        </pc:spChg>
        <pc:picChg chg="del">
          <ac:chgData name="Cam Lieng (Health)" userId="65c76dfb-c3af-484b-bf66-b271499954f7" providerId="ADAL" clId="{B5DF97B0-2354-42D9-BF72-AAF4CF6E8468}" dt="2026-06-24T01:13:33.612" v="119" actId="478"/>
          <ac:picMkLst>
            <pc:docMk/>
            <pc:sldMk cId="0" sldId="258"/>
            <ac:picMk id="10" creationId="{177B3676-BA47-3741-B9BA-A1E3096CF493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1:16:08.620" v="156" actId="404"/>
        <pc:sldMkLst>
          <pc:docMk/>
          <pc:sldMk cId="0" sldId="259"/>
        </pc:sldMkLst>
        <pc:spChg chg="add mod">
          <ac:chgData name="Cam Lieng (Health)" userId="65c76dfb-c3af-484b-bf66-b271499954f7" providerId="ADAL" clId="{B5DF97B0-2354-42D9-BF72-AAF4CF6E8468}" dt="2026-06-24T01:15:56.333" v="155" actId="1076"/>
          <ac:spMkLst>
            <pc:docMk/>
            <pc:sldMk cId="0" sldId="259"/>
            <ac:spMk id="3" creationId="{57CCB875-1F0E-3109-980F-EC7D0EA3717D}"/>
          </ac:spMkLst>
        </pc:spChg>
        <pc:spChg chg="del">
          <ac:chgData name="Cam Lieng (Health)" userId="65c76dfb-c3af-484b-bf66-b271499954f7" providerId="ADAL" clId="{B5DF97B0-2354-42D9-BF72-AAF4CF6E8468}" dt="2026-06-24T01:14:25.211" v="134" actId="478"/>
          <ac:spMkLst>
            <pc:docMk/>
            <pc:sldMk cId="0" sldId="259"/>
            <ac:spMk id="8" creationId="{7233CC17-2129-894D-915F-76C56D31CB8A}"/>
          </ac:spMkLst>
        </pc:spChg>
        <pc:spChg chg="del">
          <ac:chgData name="Cam Lieng (Health)" userId="65c76dfb-c3af-484b-bf66-b271499954f7" providerId="ADAL" clId="{B5DF97B0-2354-42D9-BF72-AAF4CF6E8468}" dt="2026-06-24T01:14:22.465" v="132" actId="478"/>
          <ac:spMkLst>
            <pc:docMk/>
            <pc:sldMk cId="0" sldId="259"/>
            <ac:spMk id="9" creationId="{C4866CCC-F391-E64E-8B81-513C0B7AE048}"/>
          </ac:spMkLst>
        </pc:spChg>
        <pc:spChg chg="mod">
          <ac:chgData name="Cam Lieng (Health)" userId="65c76dfb-c3af-484b-bf66-b271499954f7" providerId="ADAL" clId="{B5DF97B0-2354-42D9-BF72-AAF4CF6E8468}" dt="2026-06-24T01:14:58.664" v="144" actId="6549"/>
          <ac:spMkLst>
            <pc:docMk/>
            <pc:sldMk cId="0" sldId="259"/>
            <ac:spMk id="10" creationId="{596FDD51-A700-4840-8387-FE348BD32D65}"/>
          </ac:spMkLst>
        </pc:spChg>
        <pc:spChg chg="mod">
          <ac:chgData name="Cam Lieng (Health)" userId="65c76dfb-c3af-484b-bf66-b271499954f7" providerId="ADAL" clId="{B5DF97B0-2354-42D9-BF72-AAF4CF6E8468}" dt="2026-06-24T01:16:08.620" v="156" actId="404"/>
          <ac:spMkLst>
            <pc:docMk/>
            <pc:sldMk cId="0" sldId="259"/>
            <ac:spMk id="11" creationId="{3E424626-3A3A-B241-8974-8A28DE915A0C}"/>
          </ac:spMkLst>
        </pc:spChg>
        <pc:spChg chg="mod ord">
          <ac:chgData name="Cam Lieng (Health)" userId="65c76dfb-c3af-484b-bf66-b271499954f7" providerId="ADAL" clId="{B5DF97B0-2354-42D9-BF72-AAF4CF6E8468}" dt="2026-06-24T01:14:43.298" v="139" actId="14100"/>
          <ac:spMkLst>
            <pc:docMk/>
            <pc:sldMk cId="0" sldId="259"/>
            <ac:spMk id="98" creationId="{00000000-0000-0000-0000-000000000000}"/>
          </ac:spMkLst>
        </pc:spChg>
        <pc:picChg chg="del">
          <ac:chgData name="Cam Lieng (Health)" userId="65c76dfb-c3af-484b-bf66-b271499954f7" providerId="ADAL" clId="{B5DF97B0-2354-42D9-BF72-AAF4CF6E8468}" dt="2026-06-24T01:14:23.715" v="133" actId="478"/>
          <ac:picMkLst>
            <pc:docMk/>
            <pc:sldMk cId="0" sldId="259"/>
            <ac:picMk id="12" creationId="{3C1A4FA7-A3D7-9945-9D86-45C821A94CA6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16:54.360" v="168" actId="1076"/>
        <pc:sldMkLst>
          <pc:docMk/>
          <pc:sldMk cId="0" sldId="260"/>
        </pc:sldMkLst>
        <pc:spChg chg="del">
          <ac:chgData name="Cam Lieng (Health)" userId="65c76dfb-c3af-484b-bf66-b271499954f7" providerId="ADAL" clId="{B5DF97B0-2354-42D9-BF72-AAF4CF6E8468}" dt="2026-06-24T01:16:18.449" v="159" actId="478"/>
          <ac:spMkLst>
            <pc:docMk/>
            <pc:sldMk cId="0" sldId="260"/>
            <ac:spMk id="8" creationId="{F62239BB-6A0C-9B40-B092-9BF37E148EA5}"/>
          </ac:spMkLst>
        </pc:spChg>
        <pc:spChg chg="mod">
          <ac:chgData name="Cam Lieng (Health)" userId="65c76dfb-c3af-484b-bf66-b271499954f7" providerId="ADAL" clId="{B5DF97B0-2354-42D9-BF72-AAF4CF6E8468}" dt="2026-06-24T01:16:51.287" v="167" actId="12"/>
          <ac:spMkLst>
            <pc:docMk/>
            <pc:sldMk cId="0" sldId="260"/>
            <ac:spMk id="9" creationId="{5C83D6BA-9EE0-F04E-99A6-05AE4664502F}"/>
          </ac:spMkLst>
        </pc:spChg>
        <pc:spChg chg="del">
          <ac:chgData name="Cam Lieng (Health)" userId="65c76dfb-c3af-484b-bf66-b271499954f7" providerId="ADAL" clId="{B5DF97B0-2354-42D9-BF72-AAF4CF6E8468}" dt="2026-06-24T01:16:14.204" v="157" actId="478"/>
          <ac:spMkLst>
            <pc:docMk/>
            <pc:sldMk cId="0" sldId="260"/>
            <ac:spMk id="10" creationId="{2C80F5A6-5C0E-FF47-8573-173EF632390D}"/>
          </ac:spMkLst>
        </pc:spChg>
        <pc:spChg chg="mod">
          <ac:chgData name="Cam Lieng (Health)" userId="65c76dfb-c3af-484b-bf66-b271499954f7" providerId="ADAL" clId="{B5DF97B0-2354-42D9-BF72-AAF4CF6E8468}" dt="2026-06-24T01:16:24.497" v="161" actId="404"/>
          <ac:spMkLst>
            <pc:docMk/>
            <pc:sldMk cId="0" sldId="260"/>
            <ac:spMk id="11" creationId="{3674CE90-2C09-6649-9E7C-84A3C4F6CE8C}"/>
          </ac:spMkLst>
        </pc:spChg>
        <pc:picChg chg="mod">
          <ac:chgData name="Cam Lieng (Health)" userId="65c76dfb-c3af-484b-bf66-b271499954f7" providerId="ADAL" clId="{B5DF97B0-2354-42D9-BF72-AAF4CF6E8468}" dt="2026-06-24T01:16:54.360" v="168" actId="1076"/>
          <ac:picMkLst>
            <pc:docMk/>
            <pc:sldMk cId="0" sldId="260"/>
            <ac:picMk id="7" creationId="{E6C1A491-5B69-9610-A09F-EC640B1D85CA}"/>
          </ac:picMkLst>
        </pc:picChg>
        <pc:picChg chg="del">
          <ac:chgData name="Cam Lieng (Health)" userId="65c76dfb-c3af-484b-bf66-b271499954f7" providerId="ADAL" clId="{B5DF97B0-2354-42D9-BF72-AAF4CF6E8468}" dt="2026-06-24T01:16:15.515" v="158" actId="478"/>
          <ac:picMkLst>
            <pc:docMk/>
            <pc:sldMk cId="0" sldId="260"/>
            <ac:picMk id="12" creationId="{CE5A51B7-D00B-2B49-9C4D-0D309D8B9F08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1:17:47.858" v="187" actId="1076"/>
        <pc:sldMkLst>
          <pc:docMk/>
          <pc:sldMk cId="0" sldId="261"/>
        </pc:sldMkLst>
        <pc:spChg chg="del">
          <ac:chgData name="Cam Lieng (Health)" userId="65c76dfb-c3af-484b-bf66-b271499954f7" providerId="ADAL" clId="{B5DF97B0-2354-42D9-BF72-AAF4CF6E8468}" dt="2026-06-24T01:17:01.391" v="169" actId="478"/>
          <ac:spMkLst>
            <pc:docMk/>
            <pc:sldMk cId="0" sldId="261"/>
            <ac:spMk id="6" creationId="{58006FDE-CBC1-834D-980B-9C0147914CD7}"/>
          </ac:spMkLst>
        </pc:spChg>
        <pc:spChg chg="add del mod">
          <ac:chgData name="Cam Lieng (Health)" userId="65c76dfb-c3af-484b-bf66-b271499954f7" providerId="ADAL" clId="{B5DF97B0-2354-42D9-BF72-AAF4CF6E8468}" dt="2026-06-24T01:17:12.802" v="175" actId="404"/>
          <ac:spMkLst>
            <pc:docMk/>
            <pc:sldMk cId="0" sldId="261"/>
            <ac:spMk id="7" creationId="{7A47E4F2-A26F-0144-854F-4ADCB5B81608}"/>
          </ac:spMkLst>
        </pc:spChg>
        <pc:spChg chg="del">
          <ac:chgData name="Cam Lieng (Health)" userId="65c76dfb-c3af-484b-bf66-b271499954f7" providerId="ADAL" clId="{B5DF97B0-2354-42D9-BF72-AAF4CF6E8468}" dt="2026-06-24T01:17:07.723" v="173" actId="478"/>
          <ac:spMkLst>
            <pc:docMk/>
            <pc:sldMk cId="0" sldId="261"/>
            <ac:spMk id="8" creationId="{0AE7FA85-256E-E94F-A837-1AC463199723}"/>
          </ac:spMkLst>
        </pc:spChg>
        <pc:spChg chg="mod">
          <ac:chgData name="Cam Lieng (Health)" userId="65c76dfb-c3af-484b-bf66-b271499954f7" providerId="ADAL" clId="{B5DF97B0-2354-42D9-BF72-AAF4CF6E8468}" dt="2026-06-24T01:17:46.697" v="186" actId="14100"/>
          <ac:spMkLst>
            <pc:docMk/>
            <pc:sldMk cId="0" sldId="261"/>
            <ac:spMk id="10" creationId="{B09CB1EB-48F0-EA42-8B59-DA5ECE8685AB}"/>
          </ac:spMkLst>
        </pc:spChg>
        <pc:picChg chg="mod">
          <ac:chgData name="Cam Lieng (Health)" userId="65c76dfb-c3af-484b-bf66-b271499954f7" providerId="ADAL" clId="{B5DF97B0-2354-42D9-BF72-AAF4CF6E8468}" dt="2026-06-24T01:17:47.858" v="187" actId="1076"/>
          <ac:picMkLst>
            <pc:docMk/>
            <pc:sldMk cId="0" sldId="261"/>
            <ac:picMk id="3" creationId="{B960F2CC-BFDB-1F9D-D699-1A25E5251E1F}"/>
          </ac:picMkLst>
        </pc:picChg>
        <pc:picChg chg="del">
          <ac:chgData name="Cam Lieng (Health)" userId="65c76dfb-c3af-484b-bf66-b271499954f7" providerId="ADAL" clId="{B5DF97B0-2354-42D9-BF72-AAF4CF6E8468}" dt="2026-06-24T01:17:06.103" v="172" actId="478"/>
          <ac:picMkLst>
            <pc:docMk/>
            <pc:sldMk cId="0" sldId="261"/>
            <ac:picMk id="9" creationId="{01586457-CEEC-0D4F-8F7C-41140FD7E159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18:55.555" v="206" actId="1076"/>
        <pc:sldMkLst>
          <pc:docMk/>
          <pc:sldMk cId="0" sldId="262"/>
        </pc:sldMkLst>
        <pc:spChg chg="mod">
          <ac:chgData name="Cam Lieng (Health)" userId="65c76dfb-c3af-484b-bf66-b271499954f7" providerId="ADAL" clId="{B5DF97B0-2354-42D9-BF72-AAF4CF6E8468}" dt="2026-06-24T01:18:53.282" v="205" actId="1076"/>
          <ac:spMkLst>
            <pc:docMk/>
            <pc:sldMk cId="0" sldId="262"/>
            <ac:spMk id="2" creationId="{E1A604F1-8D53-BF29-F62C-67CB7C9E7B4D}"/>
          </ac:spMkLst>
        </pc:spChg>
        <pc:spChg chg="del">
          <ac:chgData name="Cam Lieng (Health)" userId="65c76dfb-c3af-484b-bf66-b271499954f7" providerId="ADAL" clId="{B5DF97B0-2354-42D9-BF72-AAF4CF6E8468}" dt="2026-06-24T01:17:53.694" v="188" actId="478"/>
          <ac:spMkLst>
            <pc:docMk/>
            <pc:sldMk cId="0" sldId="262"/>
            <ac:spMk id="4" creationId="{778F2D83-5BF0-3349-94AB-A367A2E9BA2A}"/>
          </ac:spMkLst>
        </pc:spChg>
        <pc:spChg chg="mod">
          <ac:chgData name="Cam Lieng (Health)" userId="65c76dfb-c3af-484b-bf66-b271499954f7" providerId="ADAL" clId="{B5DF97B0-2354-42D9-BF72-AAF4CF6E8468}" dt="2026-06-24T01:18:03.706" v="192" actId="404"/>
          <ac:spMkLst>
            <pc:docMk/>
            <pc:sldMk cId="0" sldId="262"/>
            <ac:spMk id="5" creationId="{F586CBF1-E765-5643-B8EA-BE72D1AF10AB}"/>
          </ac:spMkLst>
        </pc:spChg>
        <pc:spChg chg="del">
          <ac:chgData name="Cam Lieng (Health)" userId="65c76dfb-c3af-484b-bf66-b271499954f7" providerId="ADAL" clId="{B5DF97B0-2354-42D9-BF72-AAF4CF6E8468}" dt="2026-06-24T01:17:56.516" v="190" actId="478"/>
          <ac:spMkLst>
            <pc:docMk/>
            <pc:sldMk cId="0" sldId="262"/>
            <ac:spMk id="6" creationId="{38D23FBB-2289-1747-886B-84763C219E21}"/>
          </ac:spMkLst>
        </pc:spChg>
        <pc:spChg chg="mod ord">
          <ac:chgData name="Cam Lieng (Health)" userId="65c76dfb-c3af-484b-bf66-b271499954f7" providerId="ADAL" clId="{B5DF97B0-2354-42D9-BF72-AAF4CF6E8468}" dt="2026-06-24T01:18:24.977" v="197" actId="12"/>
          <ac:spMkLst>
            <pc:docMk/>
            <pc:sldMk cId="0" sldId="262"/>
            <ac:spMk id="116" creationId="{00000000-0000-0000-0000-000000000000}"/>
          </ac:spMkLst>
        </pc:spChg>
        <pc:picChg chg="del">
          <ac:chgData name="Cam Lieng (Health)" userId="65c76dfb-c3af-484b-bf66-b271499954f7" providerId="ADAL" clId="{B5DF97B0-2354-42D9-BF72-AAF4CF6E8468}" dt="2026-06-24T01:17:54.980" v="189" actId="478"/>
          <ac:picMkLst>
            <pc:docMk/>
            <pc:sldMk cId="0" sldId="262"/>
            <ac:picMk id="7" creationId="{017D1C2D-6F95-194A-B8F1-908D846A0505}"/>
          </ac:picMkLst>
        </pc:picChg>
        <pc:picChg chg="mod">
          <ac:chgData name="Cam Lieng (Health)" userId="65c76dfb-c3af-484b-bf66-b271499954f7" providerId="ADAL" clId="{B5DF97B0-2354-42D9-BF72-AAF4CF6E8468}" dt="2026-06-24T01:18:55.555" v="206" actId="1076"/>
          <ac:picMkLst>
            <pc:docMk/>
            <pc:sldMk cId="0" sldId="262"/>
            <ac:picMk id="9" creationId="{F46626CD-FDD8-B142-B0D5-ABC9E5183961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19:52.166" v="217" actId="14100"/>
        <pc:sldMkLst>
          <pc:docMk/>
          <pc:sldMk cId="0" sldId="263"/>
        </pc:sldMkLst>
        <pc:spChg chg="mod">
          <ac:chgData name="Cam Lieng (Health)" userId="65c76dfb-c3af-484b-bf66-b271499954f7" providerId="ADAL" clId="{B5DF97B0-2354-42D9-BF72-AAF4CF6E8468}" dt="2026-06-24T01:19:49.846" v="216" actId="1076"/>
          <ac:spMkLst>
            <pc:docMk/>
            <pc:sldMk cId="0" sldId="263"/>
            <ac:spMk id="2" creationId="{959593B8-AD88-B2EA-2409-2A36A6A5F566}"/>
          </ac:spMkLst>
        </pc:spChg>
        <pc:spChg chg="del">
          <ac:chgData name="Cam Lieng (Health)" userId="65c76dfb-c3af-484b-bf66-b271499954f7" providerId="ADAL" clId="{B5DF97B0-2354-42D9-BF72-AAF4CF6E8468}" dt="2026-06-24T01:19:07.209" v="209" actId="478"/>
          <ac:spMkLst>
            <pc:docMk/>
            <pc:sldMk cId="0" sldId="263"/>
            <ac:spMk id="8" creationId="{6EE8A557-5BD0-E04D-A1FC-D05ECB66215B}"/>
          </ac:spMkLst>
        </pc:spChg>
        <pc:spChg chg="mod">
          <ac:chgData name="Cam Lieng (Health)" userId="65c76dfb-c3af-484b-bf66-b271499954f7" providerId="ADAL" clId="{B5DF97B0-2354-42D9-BF72-AAF4CF6E8468}" dt="2026-06-24T01:19:52.166" v="217" actId="14100"/>
          <ac:spMkLst>
            <pc:docMk/>
            <pc:sldMk cId="0" sldId="263"/>
            <ac:spMk id="9" creationId="{56B31E60-F979-6D4E-BDFD-230E45B21D22}"/>
          </ac:spMkLst>
        </pc:spChg>
        <pc:spChg chg="del">
          <ac:chgData name="Cam Lieng (Health)" userId="65c76dfb-c3af-484b-bf66-b271499954f7" providerId="ADAL" clId="{B5DF97B0-2354-42D9-BF72-AAF4CF6E8468}" dt="2026-06-24T01:19:03.724" v="207" actId="478"/>
          <ac:spMkLst>
            <pc:docMk/>
            <pc:sldMk cId="0" sldId="263"/>
            <ac:spMk id="10" creationId="{DE45EB8B-A7D6-C746-82B8-4078C3FC48B8}"/>
          </ac:spMkLst>
        </pc:spChg>
        <pc:spChg chg="mod">
          <ac:chgData name="Cam Lieng (Health)" userId="65c76dfb-c3af-484b-bf66-b271499954f7" providerId="ADAL" clId="{B5DF97B0-2354-42D9-BF72-AAF4CF6E8468}" dt="2026-06-24T01:19:13.690" v="211" actId="404"/>
          <ac:spMkLst>
            <pc:docMk/>
            <pc:sldMk cId="0" sldId="263"/>
            <ac:spMk id="11" creationId="{F2DEE7C1-C236-BD46-B9EF-A53207260F53}"/>
          </ac:spMkLst>
        </pc:spChg>
        <pc:picChg chg="del">
          <ac:chgData name="Cam Lieng (Health)" userId="65c76dfb-c3af-484b-bf66-b271499954f7" providerId="ADAL" clId="{B5DF97B0-2354-42D9-BF72-AAF4CF6E8468}" dt="2026-06-24T01:19:05.150" v="208" actId="478"/>
          <ac:picMkLst>
            <pc:docMk/>
            <pc:sldMk cId="0" sldId="263"/>
            <ac:picMk id="12" creationId="{22B5AFC5-070A-5642-BB32-B0180A374342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20:31.740" v="227" actId="12"/>
        <pc:sldMkLst>
          <pc:docMk/>
          <pc:sldMk cId="0" sldId="264"/>
        </pc:sldMkLst>
        <pc:spChg chg="del">
          <ac:chgData name="Cam Lieng (Health)" userId="65c76dfb-c3af-484b-bf66-b271499954f7" providerId="ADAL" clId="{B5DF97B0-2354-42D9-BF72-AAF4CF6E8468}" dt="2026-06-24T01:19:59.648" v="218" actId="478"/>
          <ac:spMkLst>
            <pc:docMk/>
            <pc:sldMk cId="0" sldId="264"/>
            <ac:spMk id="6" creationId="{BBC4B2B6-97BB-864C-8D14-C30BFEC4F651}"/>
          </ac:spMkLst>
        </pc:spChg>
        <pc:spChg chg="mod">
          <ac:chgData name="Cam Lieng (Health)" userId="65c76dfb-c3af-484b-bf66-b271499954f7" providerId="ADAL" clId="{B5DF97B0-2354-42D9-BF72-AAF4CF6E8468}" dt="2026-06-24T01:20:09.233" v="222" actId="404"/>
          <ac:spMkLst>
            <pc:docMk/>
            <pc:sldMk cId="0" sldId="264"/>
            <ac:spMk id="7" creationId="{17DAD84B-B56F-074E-9868-5A7698834189}"/>
          </ac:spMkLst>
        </pc:spChg>
        <pc:spChg chg="del">
          <ac:chgData name="Cam Lieng (Health)" userId="65c76dfb-c3af-484b-bf66-b271499954f7" providerId="ADAL" clId="{B5DF97B0-2354-42D9-BF72-AAF4CF6E8468}" dt="2026-06-24T01:20:03.344" v="220" actId="478"/>
          <ac:spMkLst>
            <pc:docMk/>
            <pc:sldMk cId="0" sldId="264"/>
            <ac:spMk id="8" creationId="{F1806333-F3F8-EF4C-BFAF-35FB4D10A269}"/>
          </ac:spMkLst>
        </pc:spChg>
        <pc:spChg chg="mod">
          <ac:chgData name="Cam Lieng (Health)" userId="65c76dfb-c3af-484b-bf66-b271499954f7" providerId="ADAL" clId="{B5DF97B0-2354-42D9-BF72-AAF4CF6E8468}" dt="2026-06-24T01:20:31.740" v="227" actId="12"/>
          <ac:spMkLst>
            <pc:docMk/>
            <pc:sldMk cId="0" sldId="264"/>
            <ac:spMk id="10" creationId="{C47CFAF5-A371-B74B-8745-191DB4093DD3}"/>
          </ac:spMkLst>
        </pc:spChg>
        <pc:picChg chg="del">
          <ac:chgData name="Cam Lieng (Health)" userId="65c76dfb-c3af-484b-bf66-b271499954f7" providerId="ADAL" clId="{B5DF97B0-2354-42D9-BF72-AAF4CF6E8468}" dt="2026-06-24T01:20:01.708" v="219" actId="478"/>
          <ac:picMkLst>
            <pc:docMk/>
            <pc:sldMk cId="0" sldId="264"/>
            <ac:picMk id="9" creationId="{C6BBE9F7-FB00-5141-B18D-F350EE6C3A9F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23:51.232" v="267" actId="20577"/>
        <pc:sldMkLst>
          <pc:docMk/>
          <pc:sldMk cId="0" sldId="265"/>
        </pc:sldMkLst>
        <pc:spChg chg="del">
          <ac:chgData name="Cam Lieng (Health)" userId="65c76dfb-c3af-484b-bf66-b271499954f7" providerId="ADAL" clId="{B5DF97B0-2354-42D9-BF72-AAF4CF6E8468}" dt="2026-06-24T01:22:33.437" v="248" actId="478"/>
          <ac:spMkLst>
            <pc:docMk/>
            <pc:sldMk cId="0" sldId="265"/>
            <ac:spMk id="4" creationId="{DC395F52-9041-DB49-BDE1-2C783FEF4FE5}"/>
          </ac:spMkLst>
        </pc:spChg>
        <pc:spChg chg="del">
          <ac:chgData name="Cam Lieng (Health)" userId="65c76dfb-c3af-484b-bf66-b271499954f7" providerId="ADAL" clId="{B5DF97B0-2354-42D9-BF72-AAF4CF6E8468}" dt="2026-06-24T01:22:36.189" v="250" actId="478"/>
          <ac:spMkLst>
            <pc:docMk/>
            <pc:sldMk cId="0" sldId="265"/>
            <ac:spMk id="6" creationId="{1AE22E88-00DC-3843-9270-37424EAE334D}"/>
          </ac:spMkLst>
        </pc:spChg>
        <pc:spChg chg="mod">
          <ac:chgData name="Cam Lieng (Health)" userId="65c76dfb-c3af-484b-bf66-b271499954f7" providerId="ADAL" clId="{B5DF97B0-2354-42D9-BF72-AAF4CF6E8468}" dt="2026-06-24T01:23:51.232" v="267" actId="20577"/>
          <ac:spMkLst>
            <pc:docMk/>
            <pc:sldMk cId="0" sldId="265"/>
            <ac:spMk id="8" creationId="{236042B1-2BEF-7542-8F20-BF1898519DFE}"/>
          </ac:spMkLst>
        </pc:spChg>
        <pc:picChg chg="del">
          <ac:chgData name="Cam Lieng (Health)" userId="65c76dfb-c3af-484b-bf66-b271499954f7" providerId="ADAL" clId="{B5DF97B0-2354-42D9-BF72-AAF4CF6E8468}" dt="2026-06-24T01:22:34.700" v="249" actId="478"/>
          <ac:picMkLst>
            <pc:docMk/>
            <pc:sldMk cId="0" sldId="265"/>
            <ac:picMk id="7" creationId="{28D03910-AF01-B142-A1B4-B9772025BBA2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29:16.712" v="309" actId="1076"/>
        <pc:sldMkLst>
          <pc:docMk/>
          <pc:sldMk cId="0" sldId="266"/>
        </pc:sldMkLst>
        <pc:spChg chg="del">
          <ac:chgData name="Cam Lieng (Health)" userId="65c76dfb-c3af-484b-bf66-b271499954f7" providerId="ADAL" clId="{B5DF97B0-2354-42D9-BF72-AAF4CF6E8468}" dt="2026-06-24T01:26:28.779" v="299" actId="478"/>
          <ac:spMkLst>
            <pc:docMk/>
            <pc:sldMk cId="0" sldId="266"/>
            <ac:spMk id="6" creationId="{8569DEE0-4BDE-484A-9661-746EE9024E39}"/>
          </ac:spMkLst>
        </pc:spChg>
        <pc:spChg chg="mod">
          <ac:chgData name="Cam Lieng (Health)" userId="65c76dfb-c3af-484b-bf66-b271499954f7" providerId="ADAL" clId="{B5DF97B0-2354-42D9-BF72-AAF4CF6E8468}" dt="2026-06-24T01:26:37.882" v="304" actId="404"/>
          <ac:spMkLst>
            <pc:docMk/>
            <pc:sldMk cId="0" sldId="266"/>
            <ac:spMk id="7" creationId="{B73CFF0F-FD30-4A4A-9354-CEEBC31DBA1B}"/>
          </ac:spMkLst>
        </pc:spChg>
        <pc:spChg chg="del">
          <ac:chgData name="Cam Lieng (Health)" userId="65c76dfb-c3af-484b-bf66-b271499954f7" providerId="ADAL" clId="{B5DF97B0-2354-42D9-BF72-AAF4CF6E8468}" dt="2026-06-24T01:26:31.309" v="301" actId="478"/>
          <ac:spMkLst>
            <pc:docMk/>
            <pc:sldMk cId="0" sldId="266"/>
            <ac:spMk id="8" creationId="{B85D75E0-B682-C34E-A90C-BD5F0D6BA718}"/>
          </ac:spMkLst>
        </pc:spChg>
        <pc:spChg chg="mod">
          <ac:chgData name="Cam Lieng (Health)" userId="65c76dfb-c3af-484b-bf66-b271499954f7" providerId="ADAL" clId="{B5DF97B0-2354-42D9-BF72-AAF4CF6E8468}" dt="2026-06-24T01:29:16.712" v="309" actId="1076"/>
          <ac:spMkLst>
            <pc:docMk/>
            <pc:sldMk cId="0" sldId="266"/>
            <ac:spMk id="18" creationId="{CA9570B5-2A5F-B94D-BA02-603146A24325}"/>
          </ac:spMkLst>
        </pc:spChg>
        <pc:picChg chg="del">
          <ac:chgData name="Cam Lieng (Health)" userId="65c76dfb-c3af-484b-bf66-b271499954f7" providerId="ADAL" clId="{B5DF97B0-2354-42D9-BF72-AAF4CF6E8468}" dt="2026-06-24T01:26:29.846" v="300" actId="478"/>
          <ac:picMkLst>
            <pc:docMk/>
            <pc:sldMk cId="0" sldId="266"/>
            <ac:picMk id="9" creationId="{2A063596-1290-524E-B3E0-33F970802505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26:18.621" v="298" actId="27636"/>
        <pc:sldMkLst>
          <pc:docMk/>
          <pc:sldMk cId="0" sldId="267"/>
        </pc:sldMkLst>
        <pc:spChg chg="del">
          <ac:chgData name="Cam Lieng (Health)" userId="65c76dfb-c3af-484b-bf66-b271499954f7" providerId="ADAL" clId="{B5DF97B0-2354-42D9-BF72-AAF4CF6E8468}" dt="2026-06-24T01:25:29.242" v="289" actId="478"/>
          <ac:spMkLst>
            <pc:docMk/>
            <pc:sldMk cId="0" sldId="267"/>
            <ac:spMk id="6" creationId="{ADC6D315-51F4-794F-8A47-A28A8248CE4F}"/>
          </ac:spMkLst>
        </pc:spChg>
        <pc:spChg chg="mod">
          <ac:chgData name="Cam Lieng (Health)" userId="65c76dfb-c3af-484b-bf66-b271499954f7" providerId="ADAL" clId="{B5DF97B0-2354-42D9-BF72-AAF4CF6E8468}" dt="2026-06-24T01:25:39.338" v="293" actId="404"/>
          <ac:spMkLst>
            <pc:docMk/>
            <pc:sldMk cId="0" sldId="267"/>
            <ac:spMk id="7" creationId="{9D4F491F-8758-0A47-9C72-05F176BCC02A}"/>
          </ac:spMkLst>
        </pc:spChg>
        <pc:spChg chg="del">
          <ac:chgData name="Cam Lieng (Health)" userId="65c76dfb-c3af-484b-bf66-b271499954f7" providerId="ADAL" clId="{B5DF97B0-2354-42D9-BF72-AAF4CF6E8468}" dt="2026-06-24T01:25:33.161" v="291" actId="478"/>
          <ac:spMkLst>
            <pc:docMk/>
            <pc:sldMk cId="0" sldId="267"/>
            <ac:spMk id="8" creationId="{04339B06-15E3-6947-8D03-C9E285B435A2}"/>
          </ac:spMkLst>
        </pc:spChg>
        <pc:spChg chg="mod">
          <ac:chgData name="Cam Lieng (Health)" userId="65c76dfb-c3af-484b-bf66-b271499954f7" providerId="ADAL" clId="{B5DF97B0-2354-42D9-BF72-AAF4CF6E8468}" dt="2026-06-24T01:26:18.621" v="298" actId="27636"/>
          <ac:spMkLst>
            <pc:docMk/>
            <pc:sldMk cId="0" sldId="267"/>
            <ac:spMk id="10" creationId="{F957AB1F-859D-E54D-AC80-0501114C0117}"/>
          </ac:spMkLst>
        </pc:spChg>
        <pc:picChg chg="del">
          <ac:chgData name="Cam Lieng (Health)" userId="65c76dfb-c3af-484b-bf66-b271499954f7" providerId="ADAL" clId="{B5DF97B0-2354-42D9-BF72-AAF4CF6E8468}" dt="2026-06-24T01:25:30.572" v="290" actId="478"/>
          <ac:picMkLst>
            <pc:docMk/>
            <pc:sldMk cId="0" sldId="267"/>
            <ac:picMk id="9" creationId="{552A7E45-3EFA-F641-96AC-4D3AB5C83F0C}"/>
          </ac:picMkLst>
        </pc:picChg>
      </pc:sldChg>
      <pc:sldChg chg="addSp delSp modSp mod modClrScheme chgLayout">
        <pc:chgData name="Cam Lieng (Health)" userId="65c76dfb-c3af-484b-bf66-b271499954f7" providerId="ADAL" clId="{B5DF97B0-2354-42D9-BF72-AAF4CF6E8468}" dt="2026-06-24T01:12:10.038" v="105" actId="1076"/>
        <pc:sldMkLst>
          <pc:docMk/>
          <pc:sldMk cId="3181918850" sldId="272"/>
        </pc:sldMkLst>
        <pc:spChg chg="del">
          <ac:chgData name="Cam Lieng (Health)" userId="65c76dfb-c3af-484b-bf66-b271499954f7" providerId="ADAL" clId="{B5DF97B0-2354-42D9-BF72-AAF4CF6E8468}" dt="2026-06-24T01:09:40.090" v="40" actId="478"/>
          <ac:spMkLst>
            <pc:docMk/>
            <pc:sldMk cId="3181918850" sldId="272"/>
            <ac:spMk id="2" creationId="{06BEC99D-F417-EF4C-ABD3-0ED938979B8F}"/>
          </ac:spMkLst>
        </pc:spChg>
        <pc:spChg chg="add mod">
          <ac:chgData name="Cam Lieng (Health)" userId="65c76dfb-c3af-484b-bf66-b271499954f7" providerId="ADAL" clId="{B5DF97B0-2354-42D9-BF72-AAF4CF6E8468}" dt="2026-06-24T01:09:49.902" v="43"/>
          <ac:spMkLst>
            <pc:docMk/>
            <pc:sldMk cId="3181918850" sldId="272"/>
            <ac:spMk id="3" creationId="{B42AF7F2-0403-F1BD-F3DA-AF299DC67B07}"/>
          </ac:spMkLst>
        </pc:spChg>
        <pc:spChg chg="del">
          <ac:chgData name="Cam Lieng (Health)" userId="65c76dfb-c3af-484b-bf66-b271499954f7" providerId="ADAL" clId="{B5DF97B0-2354-42D9-BF72-AAF4CF6E8468}" dt="2026-06-24T01:09:40.909" v="41" actId="478"/>
          <ac:spMkLst>
            <pc:docMk/>
            <pc:sldMk cId="3181918850" sldId="272"/>
            <ac:spMk id="5" creationId="{BFEBB5B6-5CC7-D81C-5DAD-1D4BC5E71D83}"/>
          </ac:spMkLst>
        </pc:spChg>
        <pc:spChg chg="del">
          <ac:chgData name="Cam Lieng (Health)" userId="65c76dfb-c3af-484b-bf66-b271499954f7" providerId="ADAL" clId="{B5DF97B0-2354-42D9-BF72-AAF4CF6E8468}" dt="2026-06-24T01:09:54.761" v="44" actId="478"/>
          <ac:spMkLst>
            <pc:docMk/>
            <pc:sldMk cId="3181918850" sldId="272"/>
            <ac:spMk id="6" creationId="{08189543-3EE8-DF45-562C-7033328E9808}"/>
          </ac:spMkLst>
        </pc:spChg>
        <pc:spChg chg="add mod">
          <ac:chgData name="Cam Lieng (Health)" userId="65c76dfb-c3af-484b-bf66-b271499954f7" providerId="ADAL" clId="{B5DF97B0-2354-42D9-BF72-AAF4CF6E8468}" dt="2026-06-24T01:10:07.396" v="49" actId="255"/>
          <ac:spMkLst>
            <pc:docMk/>
            <pc:sldMk cId="3181918850" sldId="272"/>
            <ac:spMk id="7" creationId="{49403C32-21DE-0AC8-B552-80F4F8536ADD}"/>
          </ac:spMkLst>
        </pc:spChg>
        <pc:spChg chg="add mod">
          <ac:chgData name="Cam Lieng (Health)" userId="65c76dfb-c3af-484b-bf66-b271499954f7" providerId="ADAL" clId="{B5DF97B0-2354-42D9-BF72-AAF4CF6E8468}" dt="2026-06-24T01:12:10.038" v="105" actId="1076"/>
          <ac:spMkLst>
            <pc:docMk/>
            <pc:sldMk cId="3181918850" sldId="272"/>
            <ac:spMk id="9" creationId="{6DDC4077-11DA-E904-3EB9-FD120DAE4BCB}"/>
          </ac:spMkLst>
        </pc:spChg>
        <pc:spChg chg="mod ord">
          <ac:chgData name="Cam Lieng (Health)" userId="65c76dfb-c3af-484b-bf66-b271499954f7" providerId="ADAL" clId="{B5DF97B0-2354-42D9-BF72-AAF4CF6E8468}" dt="2026-06-24T01:11:47.021" v="92" actId="6549"/>
          <ac:spMkLst>
            <pc:docMk/>
            <pc:sldMk cId="3181918850" sldId="272"/>
            <ac:spMk id="90" creationId="{58132843-B30C-EC33-6BEF-6251F4316FB1}"/>
          </ac:spMkLst>
        </pc:spChg>
      </pc:sldChg>
      <pc:sldChg chg="addSp delSp modSp mod modClrScheme chgLayout">
        <pc:chgData name="Cam Lieng (Health)" userId="65c76dfb-c3af-484b-bf66-b271499954f7" providerId="ADAL" clId="{B5DF97B0-2354-42D9-BF72-AAF4CF6E8468}" dt="2026-06-24T01:25:23.100" v="288" actId="12"/>
        <pc:sldMkLst>
          <pc:docMk/>
          <pc:sldMk cId="3376126776" sldId="274"/>
        </pc:sldMkLst>
        <pc:spChg chg="add del mod">
          <ac:chgData name="Cam Lieng (Health)" userId="65c76dfb-c3af-484b-bf66-b271499954f7" providerId="ADAL" clId="{B5DF97B0-2354-42D9-BF72-AAF4CF6E8468}" dt="2026-06-24T01:24:15.895" v="276" actId="478"/>
          <ac:spMkLst>
            <pc:docMk/>
            <pc:sldMk cId="3376126776" sldId="274"/>
            <ac:spMk id="3" creationId="{41B44D19-70DB-B70F-6DA7-339BBD1F78E8}"/>
          </ac:spMkLst>
        </pc:spChg>
        <pc:spChg chg="mod">
          <ac:chgData name="Cam Lieng (Health)" userId="65c76dfb-c3af-484b-bf66-b271499954f7" providerId="ADAL" clId="{B5DF97B0-2354-42D9-BF72-AAF4CF6E8468}" dt="2026-06-24T01:25:23.100" v="288" actId="12"/>
          <ac:spMkLst>
            <pc:docMk/>
            <pc:sldMk cId="3376126776" sldId="274"/>
            <ac:spMk id="6" creationId="{67A0252C-DBB2-0E16-0F45-93EB8414668B}"/>
          </ac:spMkLst>
        </pc:spChg>
        <pc:spChg chg="del">
          <ac:chgData name="Cam Lieng (Health)" userId="65c76dfb-c3af-484b-bf66-b271499954f7" providerId="ADAL" clId="{B5DF97B0-2354-42D9-BF72-AAF4CF6E8468}" dt="2026-06-24T01:24:01.929" v="268" actId="478"/>
          <ac:spMkLst>
            <pc:docMk/>
            <pc:sldMk cId="3376126776" sldId="274"/>
            <ac:spMk id="7" creationId="{93F6A106-2E9B-1B20-D22D-5596F522E5F6}"/>
          </ac:spMkLst>
        </pc:spChg>
        <pc:spChg chg="add del mod">
          <ac:chgData name="Cam Lieng (Health)" userId="65c76dfb-c3af-484b-bf66-b271499954f7" providerId="ADAL" clId="{B5DF97B0-2354-42D9-BF72-AAF4CF6E8468}" dt="2026-06-24T01:24:23.954" v="279" actId="404"/>
          <ac:spMkLst>
            <pc:docMk/>
            <pc:sldMk cId="3376126776" sldId="274"/>
            <ac:spMk id="8" creationId="{16789304-7166-7AE3-8AA7-990A8F470F0E}"/>
          </ac:spMkLst>
        </pc:spChg>
        <pc:spChg chg="del">
          <ac:chgData name="Cam Lieng (Health)" userId="65c76dfb-c3af-484b-bf66-b271499954f7" providerId="ADAL" clId="{B5DF97B0-2354-42D9-BF72-AAF4CF6E8468}" dt="2026-06-24T01:24:04.705" v="270" actId="478"/>
          <ac:spMkLst>
            <pc:docMk/>
            <pc:sldMk cId="3376126776" sldId="274"/>
            <ac:spMk id="10" creationId="{7ADBED5E-8A4E-3982-D08C-7B14FA6C88C4}"/>
          </ac:spMkLst>
        </pc:spChg>
        <pc:spChg chg="del mod">
          <ac:chgData name="Cam Lieng (Health)" userId="65c76dfb-c3af-484b-bf66-b271499954f7" providerId="ADAL" clId="{B5DF97B0-2354-42D9-BF72-AAF4CF6E8468}" dt="2026-06-24T01:24:13.585" v="275" actId="478"/>
          <ac:spMkLst>
            <pc:docMk/>
            <pc:sldMk cId="3376126776" sldId="274"/>
            <ac:spMk id="179" creationId="{065C79B9-F71D-A533-AEC5-1DD532564366}"/>
          </ac:spMkLst>
        </pc:spChg>
        <pc:picChg chg="del">
          <ac:chgData name="Cam Lieng (Health)" userId="65c76dfb-c3af-484b-bf66-b271499954f7" providerId="ADAL" clId="{B5DF97B0-2354-42D9-BF72-AAF4CF6E8468}" dt="2026-06-24T01:24:03.134" v="269" actId="478"/>
          <ac:picMkLst>
            <pc:docMk/>
            <pc:sldMk cId="3376126776" sldId="274"/>
            <ac:picMk id="9" creationId="{30673207-C98A-0EB7-67A0-7A4C05ECF941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21:40.524" v="237" actId="404"/>
        <pc:sldMkLst>
          <pc:docMk/>
          <pc:sldMk cId="1144063533" sldId="275"/>
        </pc:sldMkLst>
        <pc:spChg chg="del">
          <ac:chgData name="Cam Lieng (Health)" userId="65c76dfb-c3af-484b-bf66-b271499954f7" providerId="ADAL" clId="{B5DF97B0-2354-42D9-BF72-AAF4CF6E8468}" dt="2026-06-24T01:20:39.600" v="228" actId="478"/>
          <ac:spMkLst>
            <pc:docMk/>
            <pc:sldMk cId="1144063533" sldId="275"/>
            <ac:spMk id="6" creationId="{6BD95C7F-870B-F85B-3777-8EEEA6CA2822}"/>
          </ac:spMkLst>
        </pc:spChg>
        <pc:spChg chg="mod">
          <ac:chgData name="Cam Lieng (Health)" userId="65c76dfb-c3af-484b-bf66-b271499954f7" providerId="ADAL" clId="{B5DF97B0-2354-42D9-BF72-AAF4CF6E8468}" dt="2026-06-24T01:21:40.524" v="237" actId="404"/>
          <ac:spMkLst>
            <pc:docMk/>
            <pc:sldMk cId="1144063533" sldId="275"/>
            <ac:spMk id="7" creationId="{E489D69A-074C-62C8-5531-8E532345CCC0}"/>
          </ac:spMkLst>
        </pc:spChg>
        <pc:spChg chg="del">
          <ac:chgData name="Cam Lieng (Health)" userId="65c76dfb-c3af-484b-bf66-b271499954f7" providerId="ADAL" clId="{B5DF97B0-2354-42D9-BF72-AAF4CF6E8468}" dt="2026-06-24T01:20:43.620" v="230" actId="478"/>
          <ac:spMkLst>
            <pc:docMk/>
            <pc:sldMk cId="1144063533" sldId="275"/>
            <ac:spMk id="8" creationId="{CEB6FCC6-CA1D-9AE2-820C-2DF01632E395}"/>
          </ac:spMkLst>
        </pc:spChg>
        <pc:spChg chg="mod">
          <ac:chgData name="Cam Lieng (Health)" userId="65c76dfb-c3af-484b-bf66-b271499954f7" providerId="ADAL" clId="{B5DF97B0-2354-42D9-BF72-AAF4CF6E8468}" dt="2026-06-24T01:21:32.735" v="236" actId="11"/>
          <ac:spMkLst>
            <pc:docMk/>
            <pc:sldMk cId="1144063533" sldId="275"/>
            <ac:spMk id="10" creationId="{7AC416A7-34C6-2912-75EF-D7384B01860C}"/>
          </ac:spMkLst>
        </pc:spChg>
        <pc:picChg chg="del">
          <ac:chgData name="Cam Lieng (Health)" userId="65c76dfb-c3af-484b-bf66-b271499954f7" providerId="ADAL" clId="{B5DF97B0-2354-42D9-BF72-AAF4CF6E8468}" dt="2026-06-24T01:20:41.789" v="229" actId="478"/>
          <ac:picMkLst>
            <pc:docMk/>
            <pc:sldMk cId="1144063533" sldId="275"/>
            <ac:picMk id="9" creationId="{9633C056-FB65-0D94-C751-4C0AFD7F5F6B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22:58.044" v="255" actId="404"/>
        <pc:sldMkLst>
          <pc:docMk/>
          <pc:sldMk cId="3422339455" sldId="276"/>
        </pc:sldMkLst>
        <pc:spChg chg="del">
          <ac:chgData name="Cam Lieng (Health)" userId="65c76dfb-c3af-484b-bf66-b271499954f7" providerId="ADAL" clId="{B5DF97B0-2354-42D9-BF72-AAF4CF6E8468}" dt="2026-06-24T01:21:45.083" v="238" actId="478"/>
          <ac:spMkLst>
            <pc:docMk/>
            <pc:sldMk cId="3422339455" sldId="276"/>
            <ac:spMk id="4" creationId="{C142079E-5B0C-EC09-EE70-0126732C1F27}"/>
          </ac:spMkLst>
        </pc:spChg>
        <pc:spChg chg="mod">
          <ac:chgData name="Cam Lieng (Health)" userId="65c76dfb-c3af-484b-bf66-b271499954f7" providerId="ADAL" clId="{B5DF97B0-2354-42D9-BF72-AAF4CF6E8468}" dt="2026-06-24T01:21:54.670" v="242" actId="404"/>
          <ac:spMkLst>
            <pc:docMk/>
            <pc:sldMk cId="3422339455" sldId="276"/>
            <ac:spMk id="5" creationId="{1DB11DBB-2EBC-0509-E5F5-AF2EF33F502B}"/>
          </ac:spMkLst>
        </pc:spChg>
        <pc:spChg chg="del">
          <ac:chgData name="Cam Lieng (Health)" userId="65c76dfb-c3af-484b-bf66-b271499954f7" providerId="ADAL" clId="{B5DF97B0-2354-42D9-BF72-AAF4CF6E8468}" dt="2026-06-24T01:21:48.113" v="240" actId="478"/>
          <ac:spMkLst>
            <pc:docMk/>
            <pc:sldMk cId="3422339455" sldId="276"/>
            <ac:spMk id="6" creationId="{88352A12-D25E-1E28-A62B-688BAA7CB162}"/>
          </ac:spMkLst>
        </pc:spChg>
        <pc:spChg chg="mod">
          <ac:chgData name="Cam Lieng (Health)" userId="65c76dfb-c3af-484b-bf66-b271499954f7" providerId="ADAL" clId="{B5DF97B0-2354-42D9-BF72-AAF4CF6E8468}" dt="2026-06-24T01:22:58.044" v="255" actId="404"/>
          <ac:spMkLst>
            <pc:docMk/>
            <pc:sldMk cId="3422339455" sldId="276"/>
            <ac:spMk id="8" creationId="{A1834398-E76E-D09B-E313-D541CA26E8E8}"/>
          </ac:spMkLst>
        </pc:spChg>
        <pc:picChg chg="mod">
          <ac:chgData name="Cam Lieng (Health)" userId="65c76dfb-c3af-484b-bf66-b271499954f7" providerId="ADAL" clId="{B5DF97B0-2354-42D9-BF72-AAF4CF6E8468}" dt="2026-06-24T01:22:23.144" v="247" actId="1076"/>
          <ac:picMkLst>
            <pc:docMk/>
            <pc:sldMk cId="3422339455" sldId="276"/>
            <ac:picMk id="3" creationId="{50E4E4E6-5A16-C3BE-46C7-9E620F9FFC99}"/>
          </ac:picMkLst>
        </pc:picChg>
        <pc:picChg chg="del">
          <ac:chgData name="Cam Lieng (Health)" userId="65c76dfb-c3af-484b-bf66-b271499954f7" providerId="ADAL" clId="{B5DF97B0-2354-42D9-BF72-AAF4CF6E8468}" dt="2026-06-24T01:21:46.497" v="239" actId="478"/>
          <ac:picMkLst>
            <pc:docMk/>
            <pc:sldMk cId="3422339455" sldId="276"/>
            <ac:picMk id="7" creationId="{CD34A43E-608D-BF12-4E2B-70953C497886}"/>
          </ac:picMkLst>
        </pc:picChg>
      </pc:sldChg>
      <pc:sldChg chg="delSp modSp mod modClrScheme chgLayout">
        <pc:chgData name="Cam Lieng (Health)" userId="65c76dfb-c3af-484b-bf66-b271499954f7" providerId="ADAL" clId="{B5DF97B0-2354-42D9-BF72-AAF4CF6E8468}" dt="2026-06-24T01:23:44.447" v="265" actId="6549"/>
        <pc:sldMkLst>
          <pc:docMk/>
          <pc:sldMk cId="580526869" sldId="277"/>
        </pc:sldMkLst>
        <pc:spChg chg="del">
          <ac:chgData name="Cam Lieng (Health)" userId="65c76dfb-c3af-484b-bf66-b271499954f7" providerId="ADAL" clId="{B5DF97B0-2354-42D9-BF72-AAF4CF6E8468}" dt="2026-06-24T01:23:22.762" v="256" actId="478"/>
          <ac:spMkLst>
            <pc:docMk/>
            <pc:sldMk cId="580526869" sldId="277"/>
            <ac:spMk id="4" creationId="{A2A65569-4680-D80F-76C6-7980ABDA9582}"/>
          </ac:spMkLst>
        </pc:spChg>
        <pc:spChg chg="mod">
          <ac:chgData name="Cam Lieng (Health)" userId="65c76dfb-c3af-484b-bf66-b271499954f7" providerId="ADAL" clId="{B5DF97B0-2354-42D9-BF72-AAF4CF6E8468}" dt="2026-06-24T01:23:31.381" v="260" actId="404"/>
          <ac:spMkLst>
            <pc:docMk/>
            <pc:sldMk cId="580526869" sldId="277"/>
            <ac:spMk id="5" creationId="{BEE98987-D6B8-697E-1F23-173B8768A3D8}"/>
          </ac:spMkLst>
        </pc:spChg>
        <pc:spChg chg="del">
          <ac:chgData name="Cam Lieng (Health)" userId="65c76dfb-c3af-484b-bf66-b271499954f7" providerId="ADAL" clId="{B5DF97B0-2354-42D9-BF72-AAF4CF6E8468}" dt="2026-06-24T01:23:25.664" v="258" actId="478"/>
          <ac:spMkLst>
            <pc:docMk/>
            <pc:sldMk cId="580526869" sldId="277"/>
            <ac:spMk id="6" creationId="{DCF5425B-8AA2-C22B-D400-5843848CEDEA}"/>
          </ac:spMkLst>
        </pc:spChg>
        <pc:spChg chg="mod">
          <ac:chgData name="Cam Lieng (Health)" userId="65c76dfb-c3af-484b-bf66-b271499954f7" providerId="ADAL" clId="{B5DF97B0-2354-42D9-BF72-AAF4CF6E8468}" dt="2026-06-24T01:23:44.447" v="265" actId="6549"/>
          <ac:spMkLst>
            <pc:docMk/>
            <pc:sldMk cId="580526869" sldId="277"/>
            <ac:spMk id="8" creationId="{4C9D07ED-4A31-C7D8-3881-3E06A6590A44}"/>
          </ac:spMkLst>
        </pc:spChg>
        <pc:picChg chg="mod">
          <ac:chgData name="Cam Lieng (Health)" userId="65c76dfb-c3af-484b-bf66-b271499954f7" providerId="ADAL" clId="{B5DF97B0-2354-42D9-BF72-AAF4CF6E8468}" dt="2026-06-24T01:23:37.055" v="262" actId="1076"/>
          <ac:picMkLst>
            <pc:docMk/>
            <pc:sldMk cId="580526869" sldId="277"/>
            <ac:picMk id="3" creationId="{60ADD4EF-5822-8BF5-B390-8ECE1ACF0DE3}"/>
          </ac:picMkLst>
        </pc:picChg>
        <pc:picChg chg="del">
          <ac:chgData name="Cam Lieng (Health)" userId="65c76dfb-c3af-484b-bf66-b271499954f7" providerId="ADAL" clId="{B5DF97B0-2354-42D9-BF72-AAF4CF6E8468}" dt="2026-06-24T01:23:23.981" v="257" actId="478"/>
          <ac:picMkLst>
            <pc:docMk/>
            <pc:sldMk cId="580526869" sldId="277"/>
            <ac:picMk id="7" creationId="{AA39927B-F5FA-1942-11FC-A73EF652DE8A}"/>
          </ac:picMkLst>
        </pc:picChg>
      </pc:sldChg>
      <pc:sldMasterChg chg="modSldLayout">
        <pc:chgData name="Cam Lieng (Health)" userId="65c76dfb-c3af-484b-bf66-b271499954f7" providerId="ADAL" clId="{B5DF97B0-2354-42D9-BF72-AAF4CF6E8468}" dt="2026-06-24T01:06:03.311" v="5"/>
        <pc:sldMasterMkLst>
          <pc:docMk/>
          <pc:sldMasterMk cId="0" sldId="2147483648"/>
        </pc:sldMasterMkLst>
        <pc:sldLayoutChg chg="addSp delSp modSp mod">
          <pc:chgData name="Cam Lieng (Health)" userId="65c76dfb-c3af-484b-bf66-b271499954f7" providerId="ADAL" clId="{B5DF97B0-2354-42D9-BF72-AAF4CF6E8468}" dt="2026-06-24T01:05:39.382" v="4"/>
          <pc:sldLayoutMkLst>
            <pc:docMk/>
            <pc:sldMasterMk cId="0" sldId="2147483648"/>
            <pc:sldLayoutMk cId="80808674" sldId="2147483659"/>
          </pc:sldLayoutMkLst>
          <pc:picChg chg="del">
            <ac:chgData name="Cam Lieng (Health)" userId="65c76dfb-c3af-484b-bf66-b271499954f7" providerId="ADAL" clId="{B5DF97B0-2354-42D9-BF72-AAF4CF6E8468}" dt="2026-06-24T01:04:58.690" v="0" actId="478"/>
            <ac:picMkLst>
              <pc:docMk/>
              <pc:sldMasterMk cId="0" sldId="2147483648"/>
              <pc:sldLayoutMk cId="80808674" sldId="2147483659"/>
              <ac:picMk id="3" creationId="{B5F81952-F989-724F-FA13-34F7D84C9825}"/>
            </ac:picMkLst>
          </pc:picChg>
          <pc:picChg chg="add mod">
            <ac:chgData name="Cam Lieng (Health)" userId="65c76dfb-c3af-484b-bf66-b271499954f7" providerId="ADAL" clId="{B5DF97B0-2354-42D9-BF72-AAF4CF6E8468}" dt="2026-06-24T01:05:39.382" v="4"/>
            <ac:picMkLst>
              <pc:docMk/>
              <pc:sldMasterMk cId="0" sldId="2147483648"/>
              <pc:sldLayoutMk cId="80808674" sldId="2147483659"/>
              <ac:picMk id="6" creationId="{60298EEB-70C5-0C8B-91EE-A168DBE950BB}"/>
            </ac:picMkLst>
          </pc:picChg>
        </pc:sldLayoutChg>
        <pc:sldLayoutChg chg="addSp delSp modSp mod">
          <pc:chgData name="Cam Lieng (Health)" userId="65c76dfb-c3af-484b-bf66-b271499954f7" providerId="ADAL" clId="{B5DF97B0-2354-42D9-BF72-AAF4CF6E8468}" dt="2026-06-24T01:06:03.311" v="5"/>
          <pc:sldLayoutMkLst>
            <pc:docMk/>
            <pc:sldMasterMk cId="0" sldId="2147483648"/>
            <pc:sldLayoutMk cId="1232302832" sldId="2147483660"/>
          </pc:sldLayoutMkLst>
          <pc:picChg chg="del">
            <ac:chgData name="Cam Lieng (Health)" userId="65c76dfb-c3af-484b-bf66-b271499954f7" providerId="ADAL" clId="{B5DF97B0-2354-42D9-BF72-AAF4CF6E8468}" dt="2026-06-24T01:05:06.184" v="1" actId="478"/>
            <ac:picMkLst>
              <pc:docMk/>
              <pc:sldMasterMk cId="0" sldId="2147483648"/>
              <pc:sldLayoutMk cId="1232302832" sldId="2147483660"/>
              <ac:picMk id="3" creationId="{F11E748A-56A3-BFBE-6280-28C5357EC612}"/>
            </ac:picMkLst>
          </pc:picChg>
          <pc:picChg chg="del">
            <ac:chgData name="Cam Lieng (Health)" userId="65c76dfb-c3af-484b-bf66-b271499954f7" providerId="ADAL" clId="{B5DF97B0-2354-42D9-BF72-AAF4CF6E8468}" dt="2026-06-24T01:05:07.848" v="2" actId="478"/>
            <ac:picMkLst>
              <pc:docMk/>
              <pc:sldMasterMk cId="0" sldId="2147483648"/>
              <pc:sldLayoutMk cId="1232302832" sldId="2147483660"/>
              <ac:picMk id="4" creationId="{3B07B37A-BD8F-F8D6-B1BD-F0BA9D6BF85D}"/>
            </ac:picMkLst>
          </pc:picChg>
          <pc:picChg chg="add mod">
            <ac:chgData name="Cam Lieng (Health)" userId="65c76dfb-c3af-484b-bf66-b271499954f7" providerId="ADAL" clId="{B5DF97B0-2354-42D9-BF72-AAF4CF6E8468}" dt="2026-06-24T01:05:24.475" v="3"/>
            <ac:picMkLst>
              <pc:docMk/>
              <pc:sldMasterMk cId="0" sldId="2147483648"/>
              <pc:sldLayoutMk cId="1232302832" sldId="2147483660"/>
              <ac:picMk id="5" creationId="{2475D915-85A3-A77D-4CA3-D3E0C53FBB4D}"/>
            </ac:picMkLst>
          </pc:picChg>
          <pc:picChg chg="add mod">
            <ac:chgData name="Cam Lieng (Health)" userId="65c76dfb-c3af-484b-bf66-b271499954f7" providerId="ADAL" clId="{B5DF97B0-2354-42D9-BF72-AAF4CF6E8468}" dt="2026-06-24T01:06:03.311" v="5"/>
            <ac:picMkLst>
              <pc:docMk/>
              <pc:sldMasterMk cId="0" sldId="2147483648"/>
              <pc:sldLayoutMk cId="1232302832" sldId="2147483660"/>
              <ac:picMk id="6" creationId="{8ABCC3C8-1D37-7CB9-AFAE-D6C54EE0315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8" name="Google Shape;7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>
          <a:extLst>
            <a:ext uri="{FF2B5EF4-FFF2-40B4-BE49-F238E27FC236}">
              <a16:creationId xmlns:a16="http://schemas.microsoft.com/office/drawing/2014/main" id="{883B99C0-57AB-1299-0089-4247C1432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:notes">
            <a:extLst>
              <a:ext uri="{FF2B5EF4-FFF2-40B4-BE49-F238E27FC236}">
                <a16:creationId xmlns:a16="http://schemas.microsoft.com/office/drawing/2014/main" id="{DA35783B-7A6D-F595-2C46-7AB72946A9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25:notes">
            <a:extLst>
              <a:ext uri="{FF2B5EF4-FFF2-40B4-BE49-F238E27FC236}">
                <a16:creationId xmlns:a16="http://schemas.microsoft.com/office/drawing/2014/main" id="{260A5205-6AC0-085A-CAAE-FDCFBAE701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9836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>
          <a:extLst>
            <a:ext uri="{FF2B5EF4-FFF2-40B4-BE49-F238E27FC236}">
              <a16:creationId xmlns:a16="http://schemas.microsoft.com/office/drawing/2014/main" id="{28094270-21C5-0A3D-888B-183BA649A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:notes">
            <a:extLst>
              <a:ext uri="{FF2B5EF4-FFF2-40B4-BE49-F238E27FC236}">
                <a16:creationId xmlns:a16="http://schemas.microsoft.com/office/drawing/2014/main" id="{13441F93-F7DE-8F31-DE15-7C6A3DD3A6A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26:notes">
            <a:extLst>
              <a:ext uri="{FF2B5EF4-FFF2-40B4-BE49-F238E27FC236}">
                <a16:creationId xmlns:a16="http://schemas.microsoft.com/office/drawing/2014/main" id="{462BF32B-D0C3-9F87-2859-B8C4EDF676D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28725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>
          <a:extLst>
            <a:ext uri="{FF2B5EF4-FFF2-40B4-BE49-F238E27FC236}">
              <a16:creationId xmlns:a16="http://schemas.microsoft.com/office/drawing/2014/main" id="{F924DD44-1211-7956-F78A-87D16339B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:notes">
            <a:extLst>
              <a:ext uri="{FF2B5EF4-FFF2-40B4-BE49-F238E27FC236}">
                <a16:creationId xmlns:a16="http://schemas.microsoft.com/office/drawing/2014/main" id="{47842BC1-E9CE-EA19-E5E7-7DD339D503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26:notes">
            <a:extLst>
              <a:ext uri="{FF2B5EF4-FFF2-40B4-BE49-F238E27FC236}">
                <a16:creationId xmlns:a16="http://schemas.microsoft.com/office/drawing/2014/main" id="{2868B0D9-BDC0-0442-0D52-C88BE2497C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86793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>
          <a:extLst>
            <a:ext uri="{FF2B5EF4-FFF2-40B4-BE49-F238E27FC236}">
              <a16:creationId xmlns:a16="http://schemas.microsoft.com/office/drawing/2014/main" id="{F22C5E4F-64F2-9BE4-8E3D-E46CC46A8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b89271a5bc_0_21:notes">
            <a:extLst>
              <a:ext uri="{FF2B5EF4-FFF2-40B4-BE49-F238E27FC236}">
                <a16:creationId xmlns:a16="http://schemas.microsoft.com/office/drawing/2014/main" id="{F3AA1654-F774-50F5-CC69-48D4E79197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7" name="Google Shape;177;gb89271a5bc_0_21:notes">
            <a:extLst>
              <a:ext uri="{FF2B5EF4-FFF2-40B4-BE49-F238E27FC236}">
                <a16:creationId xmlns:a16="http://schemas.microsoft.com/office/drawing/2014/main" id="{0B19666A-48E6-FD52-21BE-4CD918CB9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1921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7" name="Google Shape;13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>
          <a:extLst>
            <a:ext uri="{FF2B5EF4-FFF2-40B4-BE49-F238E27FC236}">
              <a16:creationId xmlns:a16="http://schemas.microsoft.com/office/drawing/2014/main" id="{BDDBF93F-0230-99B8-C3B5-2880E01DB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>
            <a:extLst>
              <a:ext uri="{FF2B5EF4-FFF2-40B4-BE49-F238E27FC236}">
                <a16:creationId xmlns:a16="http://schemas.microsoft.com/office/drawing/2014/main" id="{17694198-EE46-261F-5FBC-91AAE3B576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8" name="Google Shape;88;p2:notes">
            <a:extLst>
              <a:ext uri="{FF2B5EF4-FFF2-40B4-BE49-F238E27FC236}">
                <a16:creationId xmlns:a16="http://schemas.microsoft.com/office/drawing/2014/main" id="{02DAC4EA-A22D-C269-2BA2-E2A884FC63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61314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4" name="Google Shape;8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1" name="Google Shape;6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7D070F-9A23-5BC8-048F-7F65E5150AC8}"/>
              </a:ext>
            </a:extLst>
          </p:cNvPr>
          <p:cNvSpPr/>
          <p:nvPr userDrawn="1"/>
        </p:nvSpPr>
        <p:spPr>
          <a:xfrm>
            <a:off x="0" y="1564"/>
            <a:ext cx="12192002" cy="1402435"/>
          </a:xfrm>
          <a:prstGeom prst="rect">
            <a:avLst/>
          </a:prstGeom>
          <a:solidFill>
            <a:srgbClr val="79B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BB4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1A6633-5299-11E9-5A6E-155D112D7316}"/>
              </a:ext>
            </a:extLst>
          </p:cNvPr>
          <p:cNvSpPr txBox="1"/>
          <p:nvPr userDrawn="1"/>
        </p:nvSpPr>
        <p:spPr>
          <a:xfrm>
            <a:off x="200234" y="6450797"/>
            <a:ext cx="7141664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>
                <a:solidFill>
                  <a:srgbClr val="79BB42"/>
                </a:solidFill>
                <a:latin typeface="Impact"/>
              </a:rPr>
              <a:t>GAME ON: GAMBLING: A YOUTH HEALTH ISSUE</a:t>
            </a:r>
            <a:endParaRPr lang="en-US" sz="1100">
              <a:solidFill>
                <a:srgbClr val="79BB42"/>
              </a:solidFill>
              <a:latin typeface="Impact" panose="020B080603090205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6410E3-FEE0-CF0B-6AAC-E95417691AED}"/>
              </a:ext>
            </a:extLst>
          </p:cNvPr>
          <p:cNvSpPr txBox="1">
            <a:spLocks/>
          </p:cNvSpPr>
          <p:nvPr userDrawn="1"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298EEB-70C5-0C8B-91EE-A168DBE950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6633" y="536793"/>
            <a:ext cx="584200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08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45613B-D2B8-B461-E1EE-55483A121533}"/>
              </a:ext>
            </a:extLst>
          </p:cNvPr>
          <p:cNvSpPr/>
          <p:nvPr userDrawn="1"/>
        </p:nvSpPr>
        <p:spPr>
          <a:xfrm>
            <a:off x="0" y="1564"/>
            <a:ext cx="12192002" cy="1402435"/>
          </a:xfrm>
          <a:prstGeom prst="rect">
            <a:avLst/>
          </a:prstGeom>
          <a:solidFill>
            <a:srgbClr val="79B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BB4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75D915-85A3-A77D-4CA3-D3E0C53FBB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6249" y="4788385"/>
            <a:ext cx="611447" cy="6114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BCC3C8-1D37-7CB9-AFAE-D6C54EE031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007" y="5756632"/>
            <a:ext cx="1945885" cy="83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302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3" name="Google Shape;53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" name="Google Shape;54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006F85-E904-8109-611E-DBB9971974C0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768975" y="6642100"/>
            <a:ext cx="69691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>
                    <a:alpha val="50000"/>
                  </a:srgbClr>
                </a:solidFill>
                <a:latin typeface="Arial Black" panose="020B0A04020102020204" pitchFamily="34" charset="0"/>
              </a:rPr>
              <a:t>OFFICIAL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lovethegame.vic.gov.au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blershelp.com.au/get-help/under-25s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gamblershelp.com.a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0l5s1mL0-uo?feature=oembed" TargetMode="External"/><Relationship Id="rId5" Type="http://schemas.openxmlformats.org/officeDocument/2006/relationships/hyperlink" Target="https://youtu.be/0l5s1mL0-uo?si=AdppeRiMFhLu_nRr" TargetMode="Externa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n-TifR7tB0?feature=oembed" TargetMode="External"/><Relationship Id="rId5" Type="http://schemas.openxmlformats.org/officeDocument/2006/relationships/hyperlink" Target="https://youtu.be/Cn-TifR7tB0?si=XCe4gs6GoUzQs_Y_" TargetMode="Externa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4802803-0E05-0095-98BD-85DF466C1B7E}"/>
              </a:ext>
            </a:extLst>
          </p:cNvPr>
          <p:cNvSpPr/>
          <p:nvPr/>
        </p:nvSpPr>
        <p:spPr>
          <a:xfrm>
            <a:off x="0" y="4116839"/>
            <a:ext cx="12192002" cy="274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A314B8-4FFA-D844-99E9-3C2C81A061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750" b="42423"/>
          <a:stretch>
            <a:fillRect/>
          </a:stretch>
        </p:blipFill>
        <p:spPr>
          <a:xfrm>
            <a:off x="0" y="1381113"/>
            <a:ext cx="12192000" cy="267109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1BE5CD9-B036-7549-8B00-E50EF17BCC0E}"/>
              </a:ext>
            </a:extLst>
          </p:cNvPr>
          <p:cNvSpPr txBox="1">
            <a:spLocks/>
          </p:cNvSpPr>
          <p:nvPr/>
        </p:nvSpPr>
        <p:spPr>
          <a:xfrm>
            <a:off x="275500" y="4663072"/>
            <a:ext cx="10800000" cy="949091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5600">
                <a:solidFill>
                  <a:srgbClr val="79BB42"/>
                </a:solidFill>
              </a:rPr>
              <a:t>Here to help!</a:t>
            </a:r>
          </a:p>
        </p:txBody>
      </p:sp>
      <p:sp>
        <p:nvSpPr>
          <p:cNvPr id="13" name="Google Shape;84;p1">
            <a:extLst>
              <a:ext uri="{FF2B5EF4-FFF2-40B4-BE49-F238E27FC236}">
                <a16:creationId xmlns:a16="http://schemas.microsoft.com/office/drawing/2014/main" id="{14B0B087-F88F-7C4C-A2C4-2481E01D15D2}"/>
              </a:ext>
            </a:extLst>
          </p:cNvPr>
          <p:cNvSpPr txBox="1">
            <a:spLocks/>
          </p:cNvSpPr>
          <p:nvPr/>
        </p:nvSpPr>
        <p:spPr>
          <a:xfrm>
            <a:off x="296125" y="4264535"/>
            <a:ext cx="9184105" cy="391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AU" sz="2000" spc="300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4: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4D1FD3-BAA5-5B4A-A4B6-8672FFA6A207}"/>
              </a:ext>
            </a:extLst>
          </p:cNvPr>
          <p:cNvSpPr/>
          <p:nvPr/>
        </p:nvSpPr>
        <p:spPr>
          <a:xfrm>
            <a:off x="296124" y="293857"/>
            <a:ext cx="10223669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Impact"/>
              </a:rPr>
              <a:t>GAME ON. GAMBLING: A YOUTH HEALTH ISSUE</a:t>
            </a:r>
            <a:endParaRPr 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36C548-8E26-294A-AC76-D948399EB2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6249" y="4788385"/>
            <a:ext cx="611447" cy="6114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2F6759-A3BE-A8DD-5C02-4B82BA04B3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007" y="5756632"/>
            <a:ext cx="1945885" cy="8330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7DAD84B-B56F-074E-9868-5A7698834189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Everyone needs support</a:t>
            </a:r>
          </a:p>
        </p:txBody>
      </p:sp>
      <p:sp>
        <p:nvSpPr>
          <p:cNvPr id="10" name="Google Shape;116;p23">
            <a:extLst>
              <a:ext uri="{FF2B5EF4-FFF2-40B4-BE49-F238E27FC236}">
                <a16:creationId xmlns:a16="http://schemas.microsoft.com/office/drawing/2014/main" id="{C47CFAF5-A371-B74B-8745-191DB4093DD3}"/>
              </a:ext>
            </a:extLst>
          </p:cNvPr>
          <p:cNvSpPr txBox="1">
            <a:spLocks/>
          </p:cNvSpPr>
          <p:nvPr/>
        </p:nvSpPr>
        <p:spPr>
          <a:xfrm>
            <a:off x="922684" y="1954480"/>
            <a:ext cx="10346631" cy="1384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Review </a:t>
            </a:r>
            <a:r>
              <a:rPr lang="en-AU" sz="1800" i="1">
                <a:solidFill>
                  <a:schemeClr val="tx1"/>
                </a:solidFill>
                <a:latin typeface="Arial"/>
                <a:cs typeface="Arial"/>
              </a:rPr>
              <a:t>Love the Game </a:t>
            </a: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(</a:t>
            </a:r>
            <a:r>
              <a:rPr lang="en-AU" sz="1800">
                <a:solidFill>
                  <a:schemeClr val="tx1"/>
                </a:solidFill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https://lovethegame.vic.gov.au</a:t>
            </a: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>
          <a:extLst>
            <a:ext uri="{FF2B5EF4-FFF2-40B4-BE49-F238E27FC236}">
              <a16:creationId xmlns:a16="http://schemas.microsoft.com/office/drawing/2014/main" id="{0222D129-609E-7383-6250-709701742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489D69A-074C-62C8-5531-8E532345CCC0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Everyone needs support</a:t>
            </a:r>
          </a:p>
        </p:txBody>
      </p:sp>
      <p:sp>
        <p:nvSpPr>
          <p:cNvPr id="10" name="Google Shape;116;p23">
            <a:extLst>
              <a:ext uri="{FF2B5EF4-FFF2-40B4-BE49-F238E27FC236}">
                <a16:creationId xmlns:a16="http://schemas.microsoft.com/office/drawing/2014/main" id="{7AC416A7-34C6-2912-75EF-D7384B01860C}"/>
              </a:ext>
            </a:extLst>
          </p:cNvPr>
          <p:cNvSpPr txBox="1">
            <a:spLocks/>
          </p:cNvSpPr>
          <p:nvPr/>
        </p:nvSpPr>
        <p:spPr>
          <a:xfrm>
            <a:off x="720002" y="1490177"/>
            <a:ext cx="10930831" cy="4670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12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the support service (program) and investigation questions for Gambler’s Help </a:t>
            </a:r>
            <a:r>
              <a:rPr lang="en-AU" sz="18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Youthline</a:t>
            </a: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AU" sz="1800">
                <a:solidFill>
                  <a:srgbClr val="0563C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https://gamblershelp.com.au/get-help/under-25s/</a:t>
            </a:r>
            <a:endParaRPr lang="en-AU"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  <a:buNone/>
            </a:pPr>
            <a:r>
              <a:rPr lang="en-GB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1: </a:t>
            </a:r>
          </a:p>
          <a:p>
            <a:pPr indent="-457200">
              <a:lnSpc>
                <a:spcPct val="12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to consider with regards to Gambler’s Help </a:t>
            </a:r>
            <a:r>
              <a:rPr lang="en-AU" sz="18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Youthline</a:t>
            </a: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809625" marR="88900" lvl="1">
              <a:lnSpc>
                <a:spcPct val="115000"/>
              </a:lnSpc>
              <a:spcBef>
                <a:spcPts val="0"/>
              </a:spcBef>
              <a:buSzPct val="110000"/>
              <a:buFont typeface="+mj-lt"/>
              <a:buAutoNum type="arabicPeriod"/>
            </a:pPr>
            <a:r>
              <a:rPr lang="en-AU" sz="1800">
                <a:latin typeface="Arial" panose="020B0604020202020204" pitchFamily="34" charset="0"/>
                <a:cs typeface="Arial" panose="020B0604020202020204" pitchFamily="34" charset="0"/>
              </a:rPr>
              <a:t>Who is responsible for this support service (program)? </a:t>
            </a:r>
          </a:p>
          <a:p>
            <a:pPr marL="809625" marR="88900" lvl="1">
              <a:lnSpc>
                <a:spcPct val="115000"/>
              </a:lnSpc>
              <a:buSzPct val="110000"/>
              <a:buFont typeface="+mj-lt"/>
              <a:buAutoNum type="arabicPeriod"/>
            </a:pPr>
            <a:r>
              <a:rPr lang="en-AU" sz="1800">
                <a:latin typeface="Arial" panose="020B0604020202020204" pitchFamily="34" charset="0"/>
                <a:cs typeface="Arial" panose="020B0604020202020204" pitchFamily="34" charset="0"/>
              </a:rPr>
              <a:t>What is its aim?</a:t>
            </a:r>
          </a:p>
          <a:p>
            <a:pPr marL="809625" marR="88900" lvl="1">
              <a:lnSpc>
                <a:spcPct val="115000"/>
              </a:lnSpc>
              <a:buSzPct val="110000"/>
              <a:buFont typeface="+mj-lt"/>
              <a:buAutoNum type="arabicPeriod"/>
            </a:pPr>
            <a:r>
              <a:rPr lang="en-AU" sz="1800">
                <a:latin typeface="Arial" panose="020B0604020202020204" pitchFamily="34" charset="0"/>
                <a:cs typeface="Arial" panose="020B0604020202020204" pitchFamily="34" charset="0"/>
              </a:rPr>
              <a:t>How is the support service (program) implemented?</a:t>
            </a:r>
          </a:p>
          <a:p>
            <a:pPr marL="809625" marR="88900" lvl="1">
              <a:lnSpc>
                <a:spcPct val="115000"/>
              </a:lnSpc>
              <a:buSzPct val="110000"/>
              <a:buFont typeface="+mj-lt"/>
              <a:buAutoNum type="arabicPeriod"/>
            </a:pPr>
            <a:r>
              <a:rPr lang="en-AU" sz="1800">
                <a:latin typeface="Arial" panose="020B0604020202020204" pitchFamily="34" charset="0"/>
                <a:cs typeface="Arial" panose="020B0604020202020204" pitchFamily="34" charset="0"/>
              </a:rPr>
              <a:t>What is the impact of the support service (program) on youth health and wellbeing?</a:t>
            </a:r>
          </a:p>
          <a:p>
            <a:pPr marL="809625" marR="88900" lvl="1">
              <a:lnSpc>
                <a:spcPct val="115000"/>
              </a:lnSpc>
              <a:buSzPct val="110000"/>
              <a:buFont typeface="+mj-lt"/>
              <a:buAutoNum type="arabicPeriod"/>
            </a:pPr>
            <a:r>
              <a:rPr lang="en-AU" sz="1800">
                <a:latin typeface="Arial" panose="020B0604020202020204" pitchFamily="34" charset="0"/>
                <a:cs typeface="Arial" panose="020B0604020202020204" pitchFamily="34" charset="0"/>
              </a:rPr>
              <a:t>How do you access the support service (program)?</a:t>
            </a:r>
          </a:p>
          <a:p>
            <a:pPr marL="809625" marR="88900" lvl="1">
              <a:lnSpc>
                <a:spcPct val="115000"/>
              </a:lnSpc>
              <a:buSzPct val="110000"/>
              <a:buFont typeface="+mj-lt"/>
              <a:buAutoNum type="arabicPeriod"/>
            </a:pPr>
            <a:r>
              <a:rPr lang="en-AU" sz="1800">
                <a:latin typeface="Arial" panose="020B0604020202020204" pitchFamily="34" charset="0"/>
                <a:cs typeface="Arial" panose="020B0604020202020204" pitchFamily="34" charset="0"/>
              </a:rPr>
              <a:t>What is the effectiveness of the support service (program)?</a:t>
            </a:r>
          </a:p>
          <a:p>
            <a:pPr marL="809625" marR="88900" lvl="1">
              <a:lnSpc>
                <a:spcPct val="115000"/>
              </a:lnSpc>
              <a:buSzPct val="110000"/>
              <a:buFont typeface="+mj-lt"/>
              <a:buAutoNum type="arabicPeriod"/>
            </a:pPr>
            <a:r>
              <a:rPr lang="en-AU" sz="1800">
                <a:latin typeface="Arial" panose="020B0604020202020204" pitchFamily="34" charset="0"/>
                <a:cs typeface="Arial" panose="020B0604020202020204" pitchFamily="34" charset="0"/>
              </a:rPr>
              <a:t>What type of support service (program) is this? </a:t>
            </a:r>
          </a:p>
          <a:p>
            <a:pPr marL="809625" marR="88900" lvl="1">
              <a:lnSpc>
                <a:spcPct val="115000"/>
              </a:lnSpc>
              <a:buSzPct val="110000"/>
              <a:buFont typeface="+mj-lt"/>
              <a:buAutoNum type="arabicPeriod"/>
            </a:pPr>
            <a:r>
              <a:rPr lang="en-AU" sz="1800">
                <a:latin typeface="Arial" panose="020B0604020202020204" pitchFamily="34" charset="0"/>
                <a:cs typeface="Arial" panose="020B0604020202020204" pitchFamily="34" charset="0"/>
              </a:rPr>
              <a:t>How is it working to reduce negative impacts on youth?</a:t>
            </a:r>
          </a:p>
        </p:txBody>
      </p:sp>
    </p:spTree>
    <p:extLst>
      <p:ext uri="{BB962C8B-B14F-4D97-AF65-F5344CB8AC3E}">
        <p14:creationId xmlns:p14="http://schemas.microsoft.com/office/powerpoint/2010/main" val="1144063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>
          <a:extLst>
            <a:ext uri="{FF2B5EF4-FFF2-40B4-BE49-F238E27FC236}">
              <a16:creationId xmlns:a16="http://schemas.microsoft.com/office/drawing/2014/main" id="{5A75D7DD-0695-67AB-B1B6-45BC09135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DB11DBB-2EBC-0509-E5F5-AF2EF33F502B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Programs, services and supports available</a:t>
            </a:r>
          </a:p>
        </p:txBody>
      </p:sp>
      <p:sp>
        <p:nvSpPr>
          <p:cNvPr id="8" name="Google Shape;116;p23">
            <a:extLst>
              <a:ext uri="{FF2B5EF4-FFF2-40B4-BE49-F238E27FC236}">
                <a16:creationId xmlns:a16="http://schemas.microsoft.com/office/drawing/2014/main" id="{A1834398-E76E-D09B-E313-D541CA26E8E8}"/>
              </a:ext>
            </a:extLst>
          </p:cNvPr>
          <p:cNvSpPr txBox="1">
            <a:spLocks/>
          </p:cNvSpPr>
          <p:nvPr/>
        </p:nvSpPr>
        <p:spPr>
          <a:xfrm>
            <a:off x="720002" y="1973958"/>
            <a:ext cx="5480773" cy="420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rgbClr val="79BB42"/>
              </a:buClr>
              <a:buSzPct val="120000"/>
              <a:buNone/>
            </a:pPr>
            <a:r>
              <a:rPr lang="en-GB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Sheet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rgbClr val="79BB42"/>
              </a:buClr>
              <a:buSzPct val="120000"/>
              <a:buNone/>
            </a:pPr>
            <a:r>
              <a:rPr lang="en-GB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2: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rgbClr val="79BB42"/>
              </a:buClr>
              <a:buSzPct val="120000"/>
              <a:buNone/>
            </a:pPr>
            <a:r>
              <a:rPr lang="en-GB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1800" err="1"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youth health services which can support youth in a range of health issues in the bubbles. </a:t>
            </a:r>
            <a:endParaRPr lang="en-AU"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man is pondering a question, symbolized by a series of concentric circles.&#10;&#10;AI-generated content may be incorrect.">
            <a:extLst>
              <a:ext uri="{FF2B5EF4-FFF2-40B4-BE49-F238E27FC236}">
                <a16:creationId xmlns:a16="http://schemas.microsoft.com/office/drawing/2014/main" id="{50E4E4E6-5A16-C3BE-46C7-9E620F9FFC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8949" y="1810566"/>
            <a:ext cx="5277587" cy="411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339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A3EF34E-56AB-8949-8961-6327F1329A60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200"/>
              <a:t>Programs, services and supports available</a:t>
            </a:r>
          </a:p>
        </p:txBody>
      </p:sp>
      <p:sp>
        <p:nvSpPr>
          <p:cNvPr id="8" name="Google Shape;116;p23">
            <a:extLst>
              <a:ext uri="{FF2B5EF4-FFF2-40B4-BE49-F238E27FC236}">
                <a16:creationId xmlns:a16="http://schemas.microsoft.com/office/drawing/2014/main" id="{236042B1-2BEF-7542-8F20-BF1898519DFE}"/>
              </a:ext>
            </a:extLst>
          </p:cNvPr>
          <p:cNvSpPr txBox="1">
            <a:spLocks/>
          </p:cNvSpPr>
          <p:nvPr/>
        </p:nvSpPr>
        <p:spPr>
          <a:xfrm>
            <a:off x="720002" y="1973958"/>
            <a:ext cx="10034684" cy="420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rgbClr val="79BB42"/>
              </a:buClr>
              <a:buSzPct val="120000"/>
              <a:buNone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activity sheet to research the following:</a:t>
            </a:r>
          </a:p>
          <a:p>
            <a:pPr marL="0" lvl="1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rgbClr val="79BB42"/>
              </a:buClr>
              <a:buSzPct val="120000"/>
              <a:buNone/>
            </a:pPr>
            <a:endParaRPr lang="en-AU" sz="18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rgbClr val="79BB42"/>
              </a:buClr>
              <a:buSzPct val="120000"/>
              <a:buNone/>
            </a:pPr>
            <a:r>
              <a:rPr lang="en-AU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3 </a:t>
            </a: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Another government or community support program that is working to reduce the negative impact of this health focus on youth health and wellbeing.</a:t>
            </a:r>
          </a:p>
          <a:p>
            <a:pPr marL="0" lvl="1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rgbClr val="79BB42"/>
              </a:buClr>
              <a:buSzPct val="120000"/>
              <a:buNone/>
            </a:pPr>
            <a:r>
              <a:rPr lang="en-AU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 </a:t>
            </a: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Healthcare service or support that is working to reduce the negative impact of this health focus on youth health and wellbeing.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>
          <a:extLst>
            <a:ext uri="{FF2B5EF4-FFF2-40B4-BE49-F238E27FC236}">
              <a16:creationId xmlns:a16="http://schemas.microsoft.com/office/drawing/2014/main" id="{6AE2BEAF-EBA7-2F08-5D71-1EF690833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EE98987-D6B8-697E-1F23-173B8768A3D8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Programs, services and supports available</a:t>
            </a:r>
          </a:p>
        </p:txBody>
      </p:sp>
      <p:sp>
        <p:nvSpPr>
          <p:cNvPr id="8" name="Google Shape;116;p23">
            <a:extLst>
              <a:ext uri="{FF2B5EF4-FFF2-40B4-BE49-F238E27FC236}">
                <a16:creationId xmlns:a16="http://schemas.microsoft.com/office/drawing/2014/main" id="{4C9D07ED-4A31-C7D8-3881-3E06A6590A44}"/>
              </a:ext>
            </a:extLst>
          </p:cNvPr>
          <p:cNvSpPr txBox="1">
            <a:spLocks/>
          </p:cNvSpPr>
          <p:nvPr/>
        </p:nvSpPr>
        <p:spPr>
          <a:xfrm>
            <a:off x="720003" y="1973958"/>
            <a:ext cx="5707302" cy="420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600"/>
              </a:spcAft>
              <a:buClr>
                <a:srgbClr val="79BB42"/>
              </a:buClr>
              <a:buSzPct val="120000"/>
              <a:buNone/>
            </a:pPr>
            <a:r>
              <a:rPr lang="en-AU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5 </a:t>
            </a:r>
          </a:p>
          <a:p>
            <a:pPr marL="0" indent="0">
              <a:lnSpc>
                <a:spcPct val="120000"/>
              </a:lnSpc>
              <a:spcAft>
                <a:spcPts val="1600"/>
              </a:spcAft>
              <a:buClr>
                <a:srgbClr val="79BB42"/>
              </a:buClr>
              <a:buSzPct val="120000"/>
              <a:buNone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a list of personal strategies to reduce the negative impact of youth gaming and gambling </a:t>
            </a:r>
          </a:p>
          <a:p>
            <a:pPr marL="0" indent="0">
              <a:lnSpc>
                <a:spcPct val="120000"/>
              </a:lnSpc>
              <a:spcAft>
                <a:spcPts val="1600"/>
              </a:spcAft>
              <a:buClr>
                <a:srgbClr val="79BB42"/>
              </a:buClr>
              <a:buSzPct val="120000"/>
              <a:buNone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as a class some strategies.</a:t>
            </a:r>
          </a:p>
        </p:txBody>
      </p:sp>
      <p:pic>
        <p:nvPicPr>
          <p:cNvPr id="3" name="Picture 2" descr="The image shows a list of numbers from 1 to 10, each on a separate line.&#10;&#10;AI-generated content may be incorrect.">
            <a:extLst>
              <a:ext uri="{FF2B5EF4-FFF2-40B4-BE49-F238E27FC236}">
                <a16:creationId xmlns:a16="http://schemas.microsoft.com/office/drawing/2014/main" id="{60ADD4EF-5822-8BF5-B390-8ECE1ACF0D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56"/>
          <a:stretch>
            <a:fillRect/>
          </a:stretch>
        </p:blipFill>
        <p:spPr>
          <a:xfrm>
            <a:off x="6427305" y="2130798"/>
            <a:ext cx="5161603" cy="356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526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>
          <a:extLst>
            <a:ext uri="{FF2B5EF4-FFF2-40B4-BE49-F238E27FC236}">
              <a16:creationId xmlns:a16="http://schemas.microsoft.com/office/drawing/2014/main" id="{B50B2C18-3E33-836C-4CCE-5000C0BEB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2;gb89271a5bc_0_39">
            <a:extLst>
              <a:ext uri="{FF2B5EF4-FFF2-40B4-BE49-F238E27FC236}">
                <a16:creationId xmlns:a16="http://schemas.microsoft.com/office/drawing/2014/main" id="{67A0252C-DBB2-0E16-0F45-93EB8414668B}"/>
              </a:ext>
            </a:extLst>
          </p:cNvPr>
          <p:cNvSpPr txBox="1">
            <a:spLocks/>
          </p:cNvSpPr>
          <p:nvPr/>
        </p:nvSpPr>
        <p:spPr>
          <a:xfrm>
            <a:off x="509306" y="1805399"/>
            <a:ext cx="10799475" cy="3405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Clr>
                <a:srgbClr val="79BB42"/>
              </a:buClr>
              <a:buSzPct val="100000"/>
              <a:buNone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AU" sz="1800" b="1">
                <a:solidFill>
                  <a:schemeClr val="tx1"/>
                </a:solidFill>
                <a:latin typeface="Arial"/>
                <a:cs typeface="Arial"/>
              </a:rPr>
              <a:t>Debrief summary</a:t>
            </a:r>
            <a:endParaRPr lang="en-US" sz="1800" b="1">
              <a:solidFill>
                <a:schemeClr val="tx1"/>
              </a:solidFill>
              <a:latin typeface="Arial"/>
              <a:cs typeface="Arial"/>
            </a:endParaRPr>
          </a:p>
          <a:p>
            <a:pPr marL="114300" indent="0">
              <a:buNone/>
            </a:pPr>
            <a:endParaRPr lang="en-AU" sz="180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  <a:buFont typeface="Arial" panose="020B0604020202020204" pitchFamily="34" charset="0"/>
              <a:buChar char="•"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How can recognising the signs of gambling harm and knowing where to seek support improve a young person's health and wellbeing?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  <a:buFont typeface="Courier New" panose="02070309020205020404" pitchFamily="49" charset="0"/>
              <a:buChar char="o"/>
            </a:pPr>
            <a:r>
              <a:rPr lang="en-AU" sz="1800" i="1">
                <a:solidFill>
                  <a:schemeClr val="tx1"/>
                </a:solidFill>
                <a:latin typeface="Arial"/>
                <a:cs typeface="Arial"/>
              </a:rPr>
              <a:t>Consider emotional, social, mental and financial wellbeing, as well as the role of friends, family and support services.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  <a:buFont typeface="Arial" panose="020B0604020202020204" pitchFamily="34" charset="0"/>
              <a:buChar char="•"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After completing this unit, what responsibility do individuals, communities, sporting organisations and governments have in reducing gambling harm among young people?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  <a:buFont typeface="Courier New" panose="02070309020205020404" pitchFamily="49" charset="0"/>
              <a:buChar char="o"/>
            </a:pPr>
            <a:r>
              <a:rPr lang="en-AU" sz="1800" i="1">
                <a:solidFill>
                  <a:schemeClr val="tx1"/>
                </a:solidFill>
                <a:latin typeface="Arial"/>
                <a:cs typeface="Arial"/>
              </a:rPr>
              <a:t>Who should play the biggest role and why</a:t>
            </a:r>
            <a:r>
              <a:rPr lang="en-AU" sz="2000" i="1">
                <a:solidFill>
                  <a:schemeClr val="tx1"/>
                </a:solidFill>
                <a:latin typeface="Arial"/>
                <a:cs typeface="Arial"/>
              </a:rPr>
              <a:t>?</a:t>
            </a:r>
          </a:p>
          <a:p>
            <a:pPr marL="76200" indent="0">
              <a:lnSpc>
                <a:spcPct val="100000"/>
              </a:lnSpc>
              <a:buClr>
                <a:srgbClr val="79BB42"/>
              </a:buClr>
              <a:buSzPct val="100000"/>
              <a:buNone/>
            </a:pPr>
            <a:endParaRPr lang="en-US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789304-7166-7AE3-8AA7-990A8F470F0E}"/>
              </a:ext>
            </a:extLst>
          </p:cNvPr>
          <p:cNvSpPr txBox="1">
            <a:spLocks/>
          </p:cNvSpPr>
          <p:nvPr/>
        </p:nvSpPr>
        <p:spPr>
          <a:xfrm>
            <a:off x="696000" y="350184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>
                <a:solidFill>
                  <a:srgbClr val="FFFFFF"/>
                </a:solidFill>
                <a:latin typeface="Impact"/>
                <a:cs typeface="Calibri"/>
              </a:rPr>
              <a:t>Debrief Summary</a:t>
            </a:r>
            <a:endParaRPr lang="en-US" sz="4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126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D4F491F-8758-0A47-9C72-05F176BCC02A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Homework</a:t>
            </a:r>
          </a:p>
        </p:txBody>
      </p:sp>
      <p:sp>
        <p:nvSpPr>
          <p:cNvPr id="10" name="Google Shape;95;gc13b192bbe_0_0">
            <a:extLst>
              <a:ext uri="{FF2B5EF4-FFF2-40B4-BE49-F238E27FC236}">
                <a16:creationId xmlns:a16="http://schemas.microsoft.com/office/drawing/2014/main" id="{F957AB1F-859D-E54D-AC80-0501114C0117}"/>
              </a:ext>
            </a:extLst>
          </p:cNvPr>
          <p:cNvSpPr txBox="1">
            <a:spLocks/>
          </p:cNvSpPr>
          <p:nvPr/>
        </p:nvSpPr>
        <p:spPr>
          <a:xfrm>
            <a:off x="301752" y="1486036"/>
            <a:ext cx="11576304" cy="5095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None/>
            </a:pPr>
            <a:r>
              <a:rPr lang="en-US" sz="1600">
                <a:latin typeface="Arial"/>
                <a:cs typeface="Arial"/>
              </a:rPr>
              <a:t>Do you support an AFL team or a professional team in football (soccer), basketball, rugby or cricket? </a:t>
            </a:r>
          </a:p>
          <a:p>
            <a:pPr marL="114300" indent="0">
              <a:buNone/>
            </a:pPr>
            <a:r>
              <a:rPr lang="en-US" sz="1600">
                <a:latin typeface="Arial"/>
                <a:cs typeface="Arial"/>
              </a:rPr>
              <a:t>Check out what they are doing to address gambling harm. </a:t>
            </a:r>
            <a:b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AU" sz="1600" i="1">
                <a:latin typeface="Arial" panose="020B0604020202020204" pitchFamily="34" charset="0"/>
                <a:cs typeface="Arial" panose="020B0604020202020204" pitchFamily="34" charset="0"/>
              </a:rPr>
              <a:t>Alternatively</a:t>
            </a:r>
            <a:endParaRPr lang="en-AU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lvl="0" indent="0">
              <a:buNone/>
            </a:pPr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Over the next week, identify three examples of gambling, gaming or gambling-like promotions that you encounter in everyday life.</a:t>
            </a:r>
          </a:p>
          <a:p>
            <a:pPr marL="114300" lvl="0" indent="0">
              <a:buNone/>
            </a:pPr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These could include:</a:t>
            </a:r>
          </a:p>
          <a:p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Social media advertisements </a:t>
            </a:r>
          </a:p>
          <a:p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Sports broadcasts </a:t>
            </a:r>
          </a:p>
          <a:p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Shopping app "spin-to-win" offers </a:t>
            </a:r>
          </a:p>
          <a:p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Loot boxes or mystery rewards in games </a:t>
            </a:r>
          </a:p>
          <a:p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Online betting advertisements </a:t>
            </a:r>
          </a:p>
          <a:p>
            <a:pPr marL="114300" lvl="0" indent="0">
              <a:buNone/>
            </a:pPr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For each example:</a:t>
            </a:r>
          </a:p>
          <a:p>
            <a:pPr lvl="0"/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Describe where you saw it </a:t>
            </a:r>
          </a:p>
          <a:p>
            <a:pPr lvl="0"/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Explain why it might appeal to young people </a:t>
            </a:r>
          </a:p>
          <a:p>
            <a:pPr lvl="0"/>
            <a:r>
              <a:rPr lang="en-AU" sz="1600">
                <a:latin typeface="Arial" panose="020B0604020202020204" pitchFamily="34" charset="0"/>
                <a:cs typeface="Arial" panose="020B0604020202020204" pitchFamily="34" charset="0"/>
              </a:rPr>
              <a:t>Suggest one-way young people could be protected from its influence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73CFF0F-FD30-4A4A-9354-CEEBC31DBA1B}"/>
              </a:ext>
            </a:extLst>
          </p:cNvPr>
          <p:cNvSpPr txBox="1">
            <a:spLocks/>
          </p:cNvSpPr>
          <p:nvPr/>
        </p:nvSpPr>
        <p:spPr>
          <a:xfrm>
            <a:off x="726056" y="364481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Exit pass</a:t>
            </a:r>
          </a:p>
        </p:txBody>
      </p:sp>
      <p:sp>
        <p:nvSpPr>
          <p:cNvPr id="18" name="Google Shape;95;gc13b192bbe_0_0">
            <a:extLst>
              <a:ext uri="{FF2B5EF4-FFF2-40B4-BE49-F238E27FC236}">
                <a16:creationId xmlns:a16="http://schemas.microsoft.com/office/drawing/2014/main" id="{CA9570B5-2A5F-B94D-BA02-603146A24325}"/>
              </a:ext>
            </a:extLst>
          </p:cNvPr>
          <p:cNvSpPr txBox="1">
            <a:spLocks/>
          </p:cNvSpPr>
          <p:nvPr/>
        </p:nvSpPr>
        <p:spPr>
          <a:xfrm>
            <a:off x="684111" y="1949715"/>
            <a:ext cx="8694782" cy="3104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there help out there?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a meme that highlights a personal strategy to reduce the negative impact of gaming and gambling on young people that could be displayed at school.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>
          <a:extLst>
            <a:ext uri="{FF2B5EF4-FFF2-40B4-BE49-F238E27FC236}">
              <a16:creationId xmlns:a16="http://schemas.microsoft.com/office/drawing/2014/main" id="{D1DA3190-9EBC-973E-0348-A2D036C37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>
            <a:extLst>
              <a:ext uri="{FF2B5EF4-FFF2-40B4-BE49-F238E27FC236}">
                <a16:creationId xmlns:a16="http://schemas.microsoft.com/office/drawing/2014/main" id="{58132843-B30C-EC33-6BEF-6251F4316FB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8793" y="2093053"/>
            <a:ext cx="11174413" cy="4011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buNone/>
            </a:pPr>
            <a:r>
              <a:rPr lang="en-US" sz="1800" b="1">
                <a:solidFill>
                  <a:srgbClr val="80C342"/>
                </a:solidFill>
                <a:highlight>
                  <a:srgbClr val="FFFFFF"/>
                </a:highlight>
                <a:latin typeface="Arial"/>
                <a:cs typeface="Arial"/>
              </a:rPr>
              <a:t>Key knowledge:</a:t>
            </a:r>
            <a:endParaRPr lang="en-AU" sz="1800" b="1">
              <a:solidFill>
                <a:srgbClr val="80C342"/>
              </a:solidFill>
              <a:highlight>
                <a:srgbClr val="FFFFFF"/>
              </a:highlight>
              <a:latin typeface="Arial"/>
              <a:cs typeface="Arial"/>
            </a:endParaRPr>
          </a:p>
          <a:p>
            <a:pPr marL="342900" indent="-342900">
              <a:buSzPct val="110000"/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231F20"/>
                </a:solidFill>
                <a:highlight>
                  <a:srgbClr val="FFFFFF"/>
                </a:highlight>
                <a:latin typeface="Arial"/>
                <a:ea typeface="Verdana"/>
                <a:cs typeface="Arial"/>
              </a:rPr>
              <a:t>government and non-government programs relating to youth health and wellbeing</a:t>
            </a:r>
            <a:endParaRPr lang="en-AU" sz="1800">
              <a:solidFill>
                <a:srgbClr val="231F20"/>
              </a:solidFill>
              <a:highlight>
                <a:srgbClr val="C6C6C6"/>
              </a:highlight>
              <a:latin typeface="Arial"/>
              <a:ea typeface="Verdana"/>
              <a:cs typeface="Arial"/>
            </a:endParaRPr>
          </a:p>
          <a:p>
            <a:pPr marL="342900" indent="-342900">
              <a:buSzPct val="110000"/>
              <a:buFont typeface="Arial" panose="020B0604020202020204" pitchFamily="34" charset="0"/>
              <a:buChar char="•"/>
            </a:pPr>
            <a:r>
              <a:rPr lang="en-GB" sz="18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Verdana"/>
                <a:cs typeface="Arial"/>
              </a:rPr>
              <a:t>the following features of one health focus relating to Australia’s youth</a:t>
            </a:r>
            <a:endParaRPr lang="en-AU" sz="1800">
              <a:solidFill>
                <a:srgbClr val="000000"/>
              </a:solidFill>
              <a:highlight>
                <a:srgbClr val="C6C6C6"/>
              </a:highlight>
              <a:latin typeface="Arial"/>
              <a:ea typeface="Verdana"/>
              <a:cs typeface="Arial"/>
            </a:endParaRPr>
          </a:p>
          <a:p>
            <a:pPr marL="704850" lvl="1" indent="-342900">
              <a:buSzPct val="110000"/>
              <a:buFont typeface="Courier New" panose="02070309020205020404" pitchFamily="49" charset="0"/>
              <a:buChar char="o"/>
            </a:pPr>
            <a:r>
              <a:rPr lang="en-US" sz="18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Verdana"/>
                <a:cs typeface="Arial"/>
              </a:rPr>
              <a:t>impact on different dimensions of health and wellbeing</a:t>
            </a:r>
            <a:endParaRPr lang="en-US" sz="1800">
              <a:solidFill>
                <a:srgbClr val="000000"/>
              </a:solidFill>
              <a:highlight>
                <a:srgbClr val="C6C6C6"/>
              </a:highlight>
              <a:latin typeface="Arial"/>
              <a:ea typeface="Verdana"/>
              <a:cs typeface="Arial"/>
            </a:endParaRPr>
          </a:p>
          <a:p>
            <a:pPr marL="704850" lvl="1" indent="-342900">
              <a:buSzPct val="110000"/>
              <a:buFont typeface="Courier New" panose="02070309020205020404" pitchFamily="49" charset="0"/>
              <a:buChar char="o"/>
            </a:pPr>
            <a:r>
              <a:rPr lang="en-US" sz="18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Verdana"/>
                <a:cs typeface="Arial"/>
              </a:rPr>
              <a:t>risk and protective factors</a:t>
            </a:r>
            <a:endParaRPr lang="en-AU" sz="1800">
              <a:solidFill>
                <a:srgbClr val="231F20"/>
              </a:solidFill>
              <a:highlight>
                <a:srgbClr val="C6C6C6"/>
              </a:highlight>
              <a:latin typeface="Arial"/>
              <a:ea typeface="Verdana"/>
              <a:cs typeface="Arial"/>
            </a:endParaRPr>
          </a:p>
          <a:p>
            <a:pPr marL="704850" lvl="1" indent="-342900">
              <a:buSzPct val="110000"/>
              <a:buFont typeface="Courier New" panose="02070309020205020404" pitchFamily="49" charset="0"/>
              <a:buChar char="o"/>
            </a:pPr>
            <a:r>
              <a:rPr lang="en-US" sz="1800">
                <a:solidFill>
                  <a:srgbClr val="231F20"/>
                </a:solidFill>
                <a:highlight>
                  <a:srgbClr val="FFFFFF"/>
                </a:highlight>
                <a:latin typeface="Arial"/>
                <a:ea typeface="Verdana"/>
                <a:cs typeface="Arial"/>
              </a:rPr>
              <a:t>healthcare services and support</a:t>
            </a:r>
            <a:endParaRPr lang="en-US" sz="1800">
              <a:solidFill>
                <a:srgbClr val="000000"/>
              </a:solidFill>
              <a:highlight>
                <a:srgbClr val="C6C6C6"/>
              </a:highlight>
              <a:latin typeface="Arial"/>
              <a:ea typeface="Verdana"/>
              <a:cs typeface="Arial"/>
            </a:endParaRPr>
          </a:p>
          <a:p>
            <a:pPr marL="704850" lvl="1" indent="-342900">
              <a:buSzPct val="110000"/>
              <a:buFont typeface="Courier New" panose="02070309020205020404" pitchFamily="49" charset="0"/>
              <a:buChar char="o"/>
            </a:pPr>
            <a:r>
              <a:rPr lang="en-US" sz="18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Verdana"/>
                <a:cs typeface="Arial"/>
              </a:rPr>
              <a:t>government and community programs and personal strategies to reduce negative impact</a:t>
            </a:r>
            <a:endParaRPr lang="en-US" sz="1800">
              <a:solidFill>
                <a:srgbClr val="000000"/>
              </a:solidFill>
              <a:highlight>
                <a:srgbClr val="C6C6C6"/>
              </a:highlight>
              <a:latin typeface="Arial"/>
              <a:ea typeface="Verdana"/>
              <a:cs typeface="Arial"/>
            </a:endParaRPr>
          </a:p>
          <a:p>
            <a:pPr marL="228600" indent="0">
              <a:buNone/>
            </a:pPr>
            <a:endParaRPr lang="en-AU">
              <a:solidFill>
                <a:srgbClr val="004A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42AF7F2-0403-F1BD-F3DA-AF299DC67B07}"/>
              </a:ext>
            </a:extLst>
          </p:cNvPr>
          <p:cNvSpPr txBox="1">
            <a:spLocks/>
          </p:cNvSpPr>
          <p:nvPr/>
        </p:nvSpPr>
        <p:spPr>
          <a:xfrm>
            <a:off x="424180" y="355822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>
                <a:latin typeface="Impact"/>
                <a:cs typeface="Calibri"/>
              </a:rPr>
              <a:t>VCAA Health &amp; Human Development Study Design</a:t>
            </a:r>
            <a:endParaRPr lang="en-US" sz="4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403C32-21DE-0AC8-B552-80F4F8536ADD}"/>
              </a:ext>
            </a:extLst>
          </p:cNvPr>
          <p:cNvSpPr txBox="1"/>
          <p:nvPr/>
        </p:nvSpPr>
        <p:spPr>
          <a:xfrm>
            <a:off x="240135" y="1628804"/>
            <a:ext cx="6151226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0">
              <a:lnSpc>
                <a:spcPct val="107916"/>
              </a:lnSpc>
              <a:spcBef>
                <a:spcPts val="0"/>
              </a:spcBef>
              <a:buNone/>
            </a:pPr>
            <a:r>
              <a:rPr lang="en-AU" sz="2000" b="1">
                <a:solidFill>
                  <a:srgbClr val="79BB42"/>
                </a:solidFill>
                <a:latin typeface="Arial"/>
                <a:cs typeface="Arial"/>
              </a:rPr>
              <a:t>Unit 1: Area of Study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DC4077-11DA-E904-3EB9-FD120DAE4BCB}"/>
              </a:ext>
            </a:extLst>
          </p:cNvPr>
          <p:cNvSpPr txBox="1"/>
          <p:nvPr/>
        </p:nvSpPr>
        <p:spPr>
          <a:xfrm>
            <a:off x="163586" y="4490532"/>
            <a:ext cx="932855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04850" lvl="1" indent="-342900">
              <a:buSzPct val="110000"/>
              <a:buFont typeface="Courier New" panose="02070309020205020404" pitchFamily="49" charset="0"/>
              <a:buChar char="o"/>
            </a:pPr>
            <a:endParaRPr lang="en-US" sz="1800" b="1">
              <a:solidFill>
                <a:srgbClr val="000000"/>
              </a:solidFill>
              <a:highlight>
                <a:srgbClr val="C6C6C6"/>
              </a:highlight>
              <a:latin typeface="Arial"/>
              <a:ea typeface="Verdana"/>
              <a:cs typeface="Arial"/>
            </a:endParaRPr>
          </a:p>
          <a:p>
            <a:pPr marL="361950" lvl="1" indent="0">
              <a:buSzPct val="110000"/>
              <a:buNone/>
            </a:pPr>
            <a:r>
              <a:rPr lang="en-US" sz="1800" b="1">
                <a:solidFill>
                  <a:srgbClr val="80C342"/>
                </a:solidFill>
                <a:highlight>
                  <a:srgbClr val="FFFFFF"/>
                </a:highlight>
                <a:latin typeface="Arial"/>
                <a:cs typeface="Arial"/>
              </a:rPr>
              <a:t>Key skills:</a:t>
            </a:r>
            <a:endParaRPr lang="en-AU" sz="1800" b="1">
              <a:solidFill>
                <a:srgbClr val="80C342"/>
              </a:solidFill>
              <a:highlight>
                <a:srgbClr val="FFFFFF"/>
              </a:highlight>
            </a:endParaRPr>
          </a:p>
          <a:p>
            <a:pPr marL="361950" lvl="1" indent="0">
              <a:buSzPct val="110000"/>
              <a:buNone/>
            </a:pPr>
            <a:endParaRPr lang="en-AU" sz="1800" b="1">
              <a:solidFill>
                <a:srgbClr val="80C342"/>
              </a:solidFill>
              <a:highlight>
                <a:srgbClr val="FFFFFF"/>
              </a:highlight>
              <a:latin typeface="Arial"/>
              <a:ea typeface="Verdana"/>
              <a:cs typeface="Arial"/>
            </a:endParaRPr>
          </a:p>
          <a:p>
            <a:pPr marL="647700" lvl="1" indent="-285750">
              <a:buSzPct val="110000"/>
              <a:buFont typeface="Arial" panose="020B0604020202020204" pitchFamily="34" charset="0"/>
              <a:buChar char="•"/>
            </a:pPr>
            <a:r>
              <a:rPr lang="en-GB" sz="18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Verdana"/>
                <a:cs typeface="Arial"/>
              </a:rPr>
              <a:t>research, collect and analyse data on one health focus relating to youth, examining its impact, management, advocacy and costs.</a:t>
            </a:r>
          </a:p>
        </p:txBody>
      </p:sp>
    </p:spTree>
    <p:extLst>
      <p:ext uri="{BB962C8B-B14F-4D97-AF65-F5344CB8AC3E}">
        <p14:creationId xmlns:p14="http://schemas.microsoft.com/office/powerpoint/2010/main" val="3181918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0;p2">
            <a:extLst>
              <a:ext uri="{FF2B5EF4-FFF2-40B4-BE49-F238E27FC236}">
                <a16:creationId xmlns:a16="http://schemas.microsoft.com/office/drawing/2014/main" id="{C5A7E882-8CC2-7348-8020-F460A508C984}"/>
              </a:ext>
            </a:extLst>
          </p:cNvPr>
          <p:cNvSpPr txBox="1">
            <a:spLocks/>
          </p:cNvSpPr>
          <p:nvPr/>
        </p:nvSpPr>
        <p:spPr>
          <a:xfrm>
            <a:off x="509306" y="1863933"/>
            <a:ext cx="10391776" cy="4003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indent="0">
              <a:lnSpc>
                <a:spcPct val="107916"/>
              </a:lnSpc>
              <a:spcBef>
                <a:spcPts val="0"/>
              </a:spcBef>
              <a:buFont typeface="Arial"/>
              <a:buNone/>
            </a:pPr>
            <a:r>
              <a:rPr lang="en-AU" sz="2000" b="1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intentions:</a:t>
            </a:r>
          </a:p>
          <a:p>
            <a:pPr marL="800100" lvl="1">
              <a:lnSpc>
                <a:spcPct val="107916"/>
              </a:lnSpc>
              <a:spcBef>
                <a:spcPts val="800"/>
              </a:spcBef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the programs, services and supports available to young people that address the impacts of gaming and gambling</a:t>
            </a:r>
          </a:p>
          <a:p>
            <a:pPr marL="800100" lvl="1">
              <a:lnSpc>
                <a:spcPct val="107916"/>
              </a:lnSpc>
              <a:spcBef>
                <a:spcPts val="800"/>
              </a:spcBef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examples of programs, services and supports available to young people that address the impacts of gaming and gambling.</a:t>
            </a:r>
          </a:p>
          <a:p>
            <a:pPr marL="228600" indent="0">
              <a:lnSpc>
                <a:spcPct val="107916"/>
              </a:lnSpc>
              <a:spcBef>
                <a:spcPts val="2000"/>
              </a:spcBef>
              <a:buFont typeface="Arial"/>
              <a:buNone/>
            </a:pPr>
            <a:r>
              <a:rPr lang="en-AU" sz="2000" b="1">
                <a:solidFill>
                  <a:srgbClr val="79BB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 criteria:</a:t>
            </a:r>
          </a:p>
          <a:p>
            <a:pPr marL="800100" lvl="1">
              <a:lnSpc>
                <a:spcPct val="107916"/>
              </a:lnSpc>
              <a:spcBef>
                <a:spcPts val="800"/>
              </a:spcBef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examples of programs, services and supports available to young people that address the impacts of gaming and gambling</a:t>
            </a:r>
          </a:p>
          <a:p>
            <a:pPr marL="800100" lvl="1">
              <a:lnSpc>
                <a:spcPct val="107916"/>
              </a:lnSpc>
              <a:spcBef>
                <a:spcPts val="800"/>
              </a:spcBef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 examples of personal strategies to address the impacts of gaming and gambling in young people.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08B545-0C16-7E1C-E95C-8EF7F53EA43D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R="0" lvl="0" algn="l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000" b="0" i="0" u="none" strike="noStrike" cap="none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>
                <a:latin typeface="Impact"/>
                <a:cs typeface="Calibri"/>
              </a:rPr>
              <a:t>Here to help!</a:t>
            </a:r>
            <a:endParaRPr 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 txBox="1">
            <a:spLocks noGrp="1"/>
          </p:cNvSpPr>
          <p:nvPr>
            <p:ph type="body" idx="4294967295"/>
          </p:nvPr>
        </p:nvSpPr>
        <p:spPr>
          <a:xfrm>
            <a:off x="901993" y="2180738"/>
            <a:ext cx="9645650" cy="1601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AU" sz="2000" b="1">
                <a:latin typeface="Arial" panose="020B0604020202020204" pitchFamily="34" charset="0"/>
                <a:cs typeface="Arial" panose="020B0604020202020204" pitchFamily="34" charset="0"/>
              </a:rPr>
              <a:t>According to the Gambler’s Help client outcomes survey, how many people out of 10 report they are more productive at work after receiving support from Gambler’s Help?</a:t>
            </a:r>
            <a:endParaRPr sz="20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lvl="0" indent="3429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AU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248878-C8F0-774B-A304-A03E8661251C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What do you think?</a:t>
            </a:r>
          </a:p>
        </p:txBody>
      </p:sp>
      <p:sp>
        <p:nvSpPr>
          <p:cNvPr id="4" name="Rounded Rectangle 15">
            <a:extLst>
              <a:ext uri="{FF2B5EF4-FFF2-40B4-BE49-F238E27FC236}">
                <a16:creationId xmlns:a16="http://schemas.microsoft.com/office/drawing/2014/main" id="{65F584AC-73FC-E7F3-4693-14BEED30927B}"/>
              </a:ext>
            </a:extLst>
          </p:cNvPr>
          <p:cNvSpPr/>
          <p:nvPr/>
        </p:nvSpPr>
        <p:spPr>
          <a:xfrm>
            <a:off x="720002" y="1755182"/>
            <a:ext cx="10009632" cy="2633472"/>
          </a:xfrm>
          <a:prstGeom prst="roundRect">
            <a:avLst/>
          </a:prstGeom>
          <a:noFill/>
          <a:ln w="44450">
            <a:solidFill>
              <a:srgbClr val="79B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highlight>
                <a:srgbClr val="4E7AB0"/>
              </a:highligh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D897DD-4BFD-8F40-869B-C2F73D3083F8}"/>
              </a:ext>
            </a:extLst>
          </p:cNvPr>
          <p:cNvSpPr txBox="1"/>
          <p:nvPr/>
        </p:nvSpPr>
        <p:spPr>
          <a:xfrm>
            <a:off x="901993" y="4739837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3429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Stand next to the number you think is correct</a:t>
            </a:r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7"/>
          <p:cNvSpPr txBox="1">
            <a:spLocks noGrp="1"/>
          </p:cNvSpPr>
          <p:nvPr>
            <p:ph type="body" idx="4294967295"/>
          </p:nvPr>
        </p:nvSpPr>
        <p:spPr>
          <a:xfrm>
            <a:off x="939566" y="1947442"/>
            <a:ext cx="9425031" cy="2417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AU" sz="2000">
                <a:latin typeface="Arial" panose="020B0604020202020204" pitchFamily="34" charset="0"/>
                <a:cs typeface="Arial" panose="020B0604020202020204" pitchFamily="34" charset="0"/>
              </a:rPr>
              <a:t>According to the Gambler’s Help client outcomes survey, how many people out of 10 report they are more productive at work after receiving support from Gambler’s Help?</a:t>
            </a:r>
            <a:endParaRPr sz="200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6FDD51-A700-4840-8387-FE348BD32D65}"/>
              </a:ext>
            </a:extLst>
          </p:cNvPr>
          <p:cNvSpPr/>
          <p:nvPr/>
        </p:nvSpPr>
        <p:spPr>
          <a:xfrm>
            <a:off x="980555" y="3513723"/>
            <a:ext cx="8235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>
              <a:lnSpc>
                <a:spcPct val="90000"/>
              </a:lnSpc>
              <a:spcBef>
                <a:spcPts val="1000"/>
              </a:spcBef>
              <a:buSzPts val="1800"/>
            </a:pPr>
            <a:r>
              <a:rPr lang="en-AU" sz="2000"/>
              <a:t>Correct answer: </a:t>
            </a:r>
            <a:r>
              <a:rPr lang="en-AU" sz="2000" b="1"/>
              <a:t>9 out of 10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E424626-3A3A-B241-8974-8A28DE915A0C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What do you think?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CCB875-1F0E-3109-980F-EC7D0EA3717D}"/>
              </a:ext>
            </a:extLst>
          </p:cNvPr>
          <p:cNvSpPr txBox="1"/>
          <p:nvPr/>
        </p:nvSpPr>
        <p:spPr>
          <a:xfrm>
            <a:off x="133175" y="6215738"/>
            <a:ext cx="6096698" cy="203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>
              <a:lnSpc>
                <a:spcPct val="90000"/>
              </a:lnSpc>
              <a:spcBef>
                <a:spcPts val="1000"/>
              </a:spcBef>
              <a:buSzPts val="1800"/>
            </a:pPr>
            <a:r>
              <a:rPr lang="en-AU" sz="800">
                <a:solidFill>
                  <a:schemeClr val="bg1">
                    <a:lumMod val="50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Source: </a:t>
            </a:r>
            <a:r>
              <a:rPr lang="en-AU" sz="800">
                <a:solidFill>
                  <a:schemeClr val="bg1">
                    <a:lumMod val="50000"/>
                  </a:schemeClr>
                </a:solidFill>
                <a:highlight>
                  <a:srgbClr val="FFFFFF"/>
                </a:highlight>
                <a:uFill>
                  <a:noFill/>
                </a:u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  <a:hlinkClick r:id="rId3"/>
              </a:rPr>
              <a:t>gamblershelp.com.au</a:t>
            </a:r>
            <a:endParaRPr lang="en-AU" sz="8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5;gc13b192bbe_0_0">
            <a:extLst>
              <a:ext uri="{FF2B5EF4-FFF2-40B4-BE49-F238E27FC236}">
                <a16:creationId xmlns:a16="http://schemas.microsoft.com/office/drawing/2014/main" id="{5C83D6BA-9EE0-F04E-99A6-05AE4664502F}"/>
              </a:ext>
            </a:extLst>
          </p:cNvPr>
          <p:cNvSpPr txBox="1">
            <a:spLocks/>
          </p:cNvSpPr>
          <p:nvPr/>
        </p:nvSpPr>
        <p:spPr>
          <a:xfrm>
            <a:off x="696000" y="2034960"/>
            <a:ext cx="8323415" cy="3415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Outline what you think support from Gambler’s Help might be.</a:t>
            </a:r>
            <a:endParaRPr lang="en-AU"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you think seeking and receiving help has been so positive?</a:t>
            </a:r>
            <a:endParaRPr lang="en-AU"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might being more productive at work impact the dimensions of health and wellbeing?</a:t>
            </a:r>
            <a:endParaRPr lang="en-AU"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674CE90-2C09-6649-9E7C-84A3C4F6CE8C}"/>
              </a:ext>
            </a:extLst>
          </p:cNvPr>
          <p:cNvSpPr txBox="1">
            <a:spLocks/>
          </p:cNvSpPr>
          <p:nvPr/>
        </p:nvSpPr>
        <p:spPr>
          <a:xfrm>
            <a:off x="696000" y="306893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What do you think?</a:t>
            </a:r>
          </a:p>
        </p:txBody>
      </p:sp>
      <p:pic>
        <p:nvPicPr>
          <p:cNvPr id="7" name="Graphic 6" descr="Children outline">
            <a:extLst>
              <a:ext uri="{FF2B5EF4-FFF2-40B4-BE49-F238E27FC236}">
                <a16:creationId xmlns:a16="http://schemas.microsoft.com/office/drawing/2014/main" id="{E6C1A491-5B69-9610-A09F-EC640B1D85C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26071" y="2132835"/>
            <a:ext cx="2084832" cy="208483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47E4F2-A26F-0144-854F-4ADCB5B81608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Support programs</a:t>
            </a:r>
          </a:p>
        </p:txBody>
      </p:sp>
      <p:sp>
        <p:nvSpPr>
          <p:cNvPr id="10" name="Google Shape;95;gc13b192bbe_0_0">
            <a:extLst>
              <a:ext uri="{FF2B5EF4-FFF2-40B4-BE49-F238E27FC236}">
                <a16:creationId xmlns:a16="http://schemas.microsoft.com/office/drawing/2014/main" id="{B09CB1EB-48F0-EA42-8B59-DA5ECE8685AB}"/>
              </a:ext>
            </a:extLst>
          </p:cNvPr>
          <p:cNvSpPr txBox="1">
            <a:spLocks/>
          </p:cNvSpPr>
          <p:nvPr/>
        </p:nvSpPr>
        <p:spPr>
          <a:xfrm>
            <a:off x="760342" y="2152370"/>
            <a:ext cx="9858352" cy="1245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programs, support and help is available for people affected by gambling harm?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you think of gambling, what sports come to mind?</a:t>
            </a:r>
          </a:p>
        </p:txBody>
      </p:sp>
      <p:pic>
        <p:nvPicPr>
          <p:cNvPr id="3" name="Graphic 2" descr="Open hand outline">
            <a:extLst>
              <a:ext uri="{FF2B5EF4-FFF2-40B4-BE49-F238E27FC236}">
                <a16:creationId xmlns:a16="http://schemas.microsoft.com/office/drawing/2014/main" id="{B960F2CC-BFDB-1F9D-D699-1A25E5251E1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48103" y="3097395"/>
            <a:ext cx="2429256" cy="24292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586CBF1-E765-5643-B8EA-BE72D1AF10AB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A focus on gambling in AFL</a:t>
            </a:r>
          </a:p>
        </p:txBody>
      </p:sp>
      <p:sp>
        <p:nvSpPr>
          <p:cNvPr id="116" name="Google Shape;116;p23"/>
          <p:cNvSpPr txBox="1">
            <a:spLocks noGrp="1"/>
          </p:cNvSpPr>
          <p:nvPr>
            <p:ph type="body" idx="4294967295"/>
          </p:nvPr>
        </p:nvSpPr>
        <p:spPr>
          <a:xfrm>
            <a:off x="269537" y="2001395"/>
            <a:ext cx="5311775" cy="420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‘Western Bulldogs FC’s Coach Luke Beveridge on finding support’</a:t>
            </a:r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Outline the changes Luke Beveridge has seen in relation to gambling during his football career.</a:t>
            </a:r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does he suggest seeking help is so important?</a:t>
            </a:r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Outline what is happening at Western Bulldogs Football Club to address gambling.</a:t>
            </a:r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9" name="Online Media 1" descr="Western Bulldog's Luke Beveridge on Talk. Share. Support">
            <a:hlinkClick r:id="" action="ppaction://media"/>
            <a:extLst>
              <a:ext uri="{FF2B5EF4-FFF2-40B4-BE49-F238E27FC236}">
                <a16:creationId xmlns:a16="http://schemas.microsoft.com/office/drawing/2014/main" id="{F46626CD-FDD8-B142-B0D5-ABC9E518396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581312" y="2001395"/>
            <a:ext cx="6508944" cy="36775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A604F1-8D53-BF29-F62C-67CB7C9E7B4D}"/>
              </a:ext>
            </a:extLst>
          </p:cNvPr>
          <p:cNvSpPr txBox="1"/>
          <p:nvPr/>
        </p:nvSpPr>
        <p:spPr>
          <a:xfrm>
            <a:off x="5630618" y="5848222"/>
            <a:ext cx="6239896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/>
              <a:t>Source: </a:t>
            </a:r>
            <a:r>
              <a:rPr lang="en-US" sz="800">
                <a:hlinkClick r:id="rId5"/>
              </a:rPr>
              <a:t>https://youtu.be/0l5s1mL0-uo?si=AdppeRiMFhLu_nRr</a:t>
            </a:r>
            <a:endParaRPr lang="en-US" sz="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16;p23">
            <a:extLst>
              <a:ext uri="{FF2B5EF4-FFF2-40B4-BE49-F238E27FC236}">
                <a16:creationId xmlns:a16="http://schemas.microsoft.com/office/drawing/2014/main" id="{56B31E60-F979-6D4E-BDFD-230E45B21D22}"/>
              </a:ext>
            </a:extLst>
          </p:cNvPr>
          <p:cNvSpPr txBox="1">
            <a:spLocks/>
          </p:cNvSpPr>
          <p:nvPr/>
        </p:nvSpPr>
        <p:spPr>
          <a:xfrm>
            <a:off x="720001" y="1933600"/>
            <a:ext cx="4752952" cy="3980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/>
                <a:cs typeface="Arial"/>
              </a:rPr>
              <a:t>Watch former AFL player Shane Edwards talk about supporting teammates</a:t>
            </a:r>
          </a:p>
          <a:p>
            <a:pPr lvl="0" indent="-4572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three main points shared by Shane Edwards about how to seek support and receive feedback.</a:t>
            </a:r>
            <a:endParaRPr lang="en-AU"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lvl="0" indent="-457200">
              <a:lnSpc>
                <a:spcPct val="110000"/>
              </a:lnSpc>
              <a:spcBef>
                <a:spcPts val="0"/>
              </a:spcBef>
              <a:spcAft>
                <a:spcPts val="1600"/>
              </a:spcAft>
              <a:buClrTx/>
              <a:buSzPct val="110000"/>
            </a:pPr>
            <a:r>
              <a:rPr lang="en-AU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are AFL Clubs working to address gambling harm?</a:t>
            </a:r>
            <a:endParaRPr lang="en-AU"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4" name="Online Media 3" descr="Shane Edwards talks about supporting teammates">
            <a:hlinkClick r:id="" action="ppaction://media"/>
            <a:extLst>
              <a:ext uri="{FF2B5EF4-FFF2-40B4-BE49-F238E27FC236}">
                <a16:creationId xmlns:a16="http://schemas.microsoft.com/office/drawing/2014/main" id="{26DE0E9D-B42A-DD4C-8872-1DBD8A5F1EE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62684" y="1678166"/>
            <a:ext cx="6007622" cy="45057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2DEE7C1-C236-BD46-B9EF-A53207260F53}"/>
              </a:ext>
            </a:extLst>
          </p:cNvPr>
          <p:cNvSpPr txBox="1">
            <a:spLocks/>
          </p:cNvSpPr>
          <p:nvPr/>
        </p:nvSpPr>
        <p:spPr>
          <a:xfrm>
            <a:off x="720002" y="359999"/>
            <a:ext cx="10800000" cy="1044000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00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000"/>
              <a:t>A focus on gambling in AFL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9593B8-AD88-B2EA-2409-2A36A6A5F566}"/>
              </a:ext>
            </a:extLst>
          </p:cNvPr>
          <p:cNvSpPr txBox="1"/>
          <p:nvPr/>
        </p:nvSpPr>
        <p:spPr>
          <a:xfrm>
            <a:off x="5723727" y="6282557"/>
            <a:ext cx="6209991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/>
              <a:t>Source: </a:t>
            </a:r>
            <a:r>
              <a:rPr lang="en-US" sz="800">
                <a:hlinkClick r:id="rId5"/>
              </a:rPr>
              <a:t>https://youtu.be/Cn-TifR7tB0?si=XCe4gs6GoUzQs_Y_</a:t>
            </a:r>
            <a:endParaRPr lang="en-US" sz="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26FFA629AB9B40B31B4AF5DDA15B47" ma:contentTypeVersion="30" ma:contentTypeDescription="Create a new document." ma:contentTypeScope="" ma:versionID="dc9e1c9e9893660036e1d3a43c52d926">
  <xsd:schema xmlns:xsd="http://www.w3.org/2001/XMLSchema" xmlns:xs="http://www.w3.org/2001/XMLSchema" xmlns:p="http://schemas.microsoft.com/office/2006/metadata/properties" xmlns:ns1="http://schemas.microsoft.com/sharepoint/v3" xmlns:ns3="04f0b360-fb2c-48ba-9151-44f7caf70422" xmlns:ns4="01cb76ad-a7f6-4e5c-88bc-7e5ceb9824e8" targetNamespace="http://schemas.microsoft.com/office/2006/metadata/properties" ma:root="true" ma:fieldsID="87cf41be9b6f0e05bb14f93110a8d5cb" ns1:_="" ns3:_="" ns4:_="">
    <xsd:import namespace="http://schemas.microsoft.com/sharepoint/v3"/>
    <xsd:import namespace="04f0b360-fb2c-48ba-9151-44f7caf70422"/>
    <xsd:import namespace="01cb76ad-a7f6-4e5c-88bc-7e5ceb9824e8"/>
    <xsd:element name="properties">
      <xsd:complexType>
        <xsd:sequence>
          <xsd:element name="documentManagement">
            <xsd:complexType>
              <xsd:all>
                <xsd:element ref="ns3:Date_x0020_on_x0020_Document"/>
                <xsd:element ref="ns3:Document_x0020_Types" minOccurs="0"/>
                <xsd:element ref="ns4:TaxKeywordTaxHTField" minOccurs="0"/>
                <xsd:element ref="ns4:TaxCatchAll" minOccurs="0"/>
                <xsd:element ref="ns3:RetentionPP" minOccurs="0"/>
                <xsd:element ref="ns1:_ExtendedDescription" minOccurs="0"/>
                <xsd:element ref="ns3:Tag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3:MediaServiceLocation" minOccurs="0"/>
                <xsd:element ref="ns4:_dlc_DocId" minOccurs="0"/>
                <xsd:element ref="ns4:_dlc_DocIdUrl" minOccurs="0"/>
                <xsd:element ref="ns4:_dlc_DocIdPersistId" minOccurs="0"/>
                <xsd:element ref="ns3:MediaServiceOCR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15" nillable="true" ma:displayName="Description" ma:internalName="_Extended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f0b360-fb2c-48ba-9151-44f7caf70422" elementFormDefault="qualified">
    <xsd:import namespace="http://schemas.microsoft.com/office/2006/documentManagement/types"/>
    <xsd:import namespace="http://schemas.microsoft.com/office/infopath/2007/PartnerControls"/>
    <xsd:element name="Date_x0020_on_x0020_Document" ma:index="9" ma:displayName="Date on Document" ma:default="[today]" ma:description="Date on/of the Document. Not necessarily the Date Created." ma:format="DateOnly" ma:indexed="true" ma:internalName="Date_x0020_on_x0020_Document" ma:readOnly="false">
      <xsd:simpleType>
        <xsd:restriction base="dms:DateTime"/>
      </xsd:simpleType>
    </xsd:element>
    <xsd:element name="Document_x0020_Types" ma:index="10" nillable="true" ma:displayName="Document Types" ma:description="Different document types commonly used." ma:internalName="Document_x0020_Type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genda"/>
                    <xsd:enumeration value="Application"/>
                    <xsd:enumeration value="Approval"/>
                    <xsd:enumeration value="Brief"/>
                    <xsd:enumeration value="Contract"/>
                    <xsd:enumeration value="Directive"/>
                    <xsd:enumeration value="Discussion Paper"/>
                    <xsd:enumeration value="Email"/>
                    <xsd:enumeration value="Estimate"/>
                    <xsd:enumeration value="Evaluation"/>
                    <xsd:enumeration value="Fact Sheet"/>
                    <xsd:enumeration value="File Note"/>
                    <xsd:enumeration value="Instructions"/>
                    <xsd:enumeration value="Invoice"/>
                    <xsd:enumeration value="Link"/>
                    <xsd:enumeration value="Media Release"/>
                    <xsd:enumeration value="Memo"/>
                    <xsd:enumeration value="Minutes"/>
                    <xsd:enumeration value="Notification"/>
                    <xsd:enumeration value="Paper"/>
                    <xsd:enumeration value="Personnel"/>
                    <xsd:enumeration value="Plan - Building"/>
                    <xsd:enumeration value="Plan - Project"/>
                    <xsd:enumeration value="Policy"/>
                    <xsd:enumeration value="Presentation"/>
                    <xsd:enumeration value="Procurement"/>
                    <xsd:enumeration value="Purchase Order"/>
                    <xsd:enumeration value="Quote"/>
                    <xsd:enumeration value="Receipt"/>
                    <xsd:enumeration value="Recruitment"/>
                    <xsd:enumeration value="Report - Draft"/>
                    <xsd:enumeration value="Report - Final"/>
                    <xsd:enumeration value="Review"/>
                    <xsd:enumeration value="Review - Peer"/>
                    <xsd:enumeration value="RFQ"/>
                    <xsd:enumeration value="RFT"/>
                    <xsd:enumeration value="Template"/>
                  </xsd:restriction>
                </xsd:simpleType>
              </xsd:element>
            </xsd:sequence>
          </xsd:extension>
        </xsd:complexContent>
      </xsd:complexType>
    </xsd:element>
    <xsd:element name="RetentionPP" ma:index="14" nillable="true" ma:displayName="Retention Prevention" ma:description="Retention for team documents - Prevention" ma:format="Dropdown" ma:internalName="RetentionPP" ma:readOnly="false">
      <xsd:simpleType>
        <xsd:restriction base="dms:Choice">
          <xsd:enumeration value="01.06.01 Admin"/>
          <xsd:enumeration value="05.05.02 7 yrs"/>
          <xsd:enumeration value="16.01.01 5 yrs"/>
          <xsd:enumeration value="13.03.01 7 yrs"/>
        </xsd:restriction>
      </xsd:simpleType>
    </xsd:element>
    <xsd:element name="Tags" ma:index="16" nillable="true" ma:displayName="Tags" ma:internalName="Tags0" ma:readOnly="false">
      <xsd:simpleType>
        <xsd:restriction base="dms:Text">
          <xsd:maxLength value="255"/>
        </xsd:restriction>
      </xsd:simpleType>
    </xsd:element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6e24e156-28e6-48ad-9c0f-4171595c9d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3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b76ad-a7f6-4e5c-88bc-7e5ceb9824e8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12" nillable="true" ma:taxonomy="true" ma:internalName="TaxKeywordTaxHTField" ma:taxonomyFieldName="TaxKeyword" ma:displayName="Enterprise Keywords" ma:readOnly="false" ma:fieldId="{23f27201-bee3-471e-b2e7-b64fd8b7ca38}" ma:taxonomyMulti="true" ma:sspId="6e24e156-28e6-48ad-9c0f-4171595c9d94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6d3b78cf-5206-42f6-85dd-1805f505c524}" ma:internalName="TaxCatchAll" ma:showField="CatchAllData" ma:web="01cb76ad-a7f6-4e5c-88bc-7e5ceb9824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2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8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4f0b360-fb2c-48ba-9151-44f7caf70422">
      <Terms xmlns="http://schemas.microsoft.com/office/infopath/2007/PartnerControls"/>
    </lcf76f155ced4ddcb4097134ff3c332f>
    <TaxCatchAll xmlns="01cb76ad-a7f6-4e5c-88bc-7e5ceb9824e8" xsi:nil="true"/>
    <RetentionPP xmlns="04f0b360-fb2c-48ba-9151-44f7caf70422" xsi:nil="true"/>
    <Tags xmlns="04f0b360-fb2c-48ba-9151-44f7caf70422" xsi:nil="true"/>
    <_ExtendedDescription xmlns="http://schemas.microsoft.com/sharepoint/v3" xsi:nil="true"/>
    <Document_x0020_Types xmlns="04f0b360-fb2c-48ba-9151-44f7caf70422" xsi:nil="true"/>
    <TaxKeywordTaxHTField xmlns="01cb76ad-a7f6-4e5c-88bc-7e5ceb9824e8">
      <Terms xmlns="http://schemas.microsoft.com/office/infopath/2007/PartnerControls"/>
    </TaxKeywordTaxHTField>
    <Date_x0020_on_x0020_Document xmlns="04f0b360-fb2c-48ba-9151-44f7caf70422">2026-06-19T04:52:14+00:00</Date_x0020_on_x0020_Document>
    <_dlc_DocId xmlns="01cb76ad-a7f6-4e5c-88bc-7e5ceb9824e8">EDRMS-1002528454-20579</_dlc_DocId>
    <_dlc_DocIdUrl xmlns="01cb76ad-a7f6-4e5c-88bc-7e5ceb9824e8">
      <Url>https://dhhsvicgovau.sharepoint.com/sites/GHPR-Programs-GRP/_layouts/15/DocIdRedir.aspx?ID=EDRMS-1002528454-20579</Url>
      <Description>EDRMS-1002528454-20579</Description>
    </_dlc_DocIdUrl>
  </documentManagement>
</p:properties>
</file>

<file path=customXml/itemProps1.xml><?xml version="1.0" encoding="utf-8"?>
<ds:datastoreItem xmlns:ds="http://schemas.openxmlformats.org/officeDocument/2006/customXml" ds:itemID="{4C9DB938-F564-40D5-A8B3-8644DEE99B17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FECAD5E-9321-4D71-A489-7F83B0B6330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FDEAF5-422D-4941-8E1A-3E906CC47130}">
  <ds:schemaRefs>
    <ds:schemaRef ds:uri="01cb76ad-a7f6-4e5c-88bc-7e5ceb9824e8"/>
    <ds:schemaRef ds:uri="04f0b360-fb2c-48ba-9151-44f7caf7042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6C36D281-A11A-47F9-9FA8-B9E50E525CAB}">
  <ds:schemaRefs>
    <ds:schemaRef ds:uri="01cb76ad-a7f6-4e5c-88bc-7e5ceb9824e8"/>
    <ds:schemaRef ds:uri="04f0b360-fb2c-48ba-9151-44f7caf7042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17</Slides>
  <Notes>17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revision>1</cp:revision>
  <dcterms:created xsi:type="dcterms:W3CDTF">2026-06-18T03:18:06Z</dcterms:created>
  <dcterms:modified xsi:type="dcterms:W3CDTF">2026-06-24T01:38:33Z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Text">
    <vt:lpwstr>OFFICIAL</vt:lpwstr>
  </property>
  <property fmtid="{D5CDD505-2E9C-101B-9397-08002B2CF9AE}" pid="3" name="TaxKeyword">
    <vt:lpwstr/>
  </property>
  <property fmtid="{D5CDD505-2E9C-101B-9397-08002B2CF9AE}" pid="4" name="MSIP_Label_43e64453-338c-4f93-8a4d-0039a0a41f2a_Method">
    <vt:lpwstr>Privileged</vt:lpwstr>
  </property>
  <property fmtid="{D5CDD505-2E9C-101B-9397-08002B2CF9AE}" pid="5" name="MSIP_Label_43e64453-338c-4f93-8a4d-0039a0a41f2a_SiteId">
    <vt:lpwstr>c0e0601f-0fac-449c-9c88-a104c4eb9f28</vt:lpwstr>
  </property>
  <property fmtid="{D5CDD505-2E9C-101B-9397-08002B2CF9AE}" pid="6" name="MSIP_Label_43e64453-338c-4f93-8a4d-0039a0a41f2a_Name">
    <vt:lpwstr>43e64453-338c-4f93-8a4d-0039a0a41f2a</vt:lpwstr>
  </property>
  <property fmtid="{D5CDD505-2E9C-101B-9397-08002B2CF9AE}" pid="7" name="MSIP_Label_43e64453-338c-4f93-8a4d-0039a0a41f2a_Enabled">
    <vt:lpwstr>true</vt:lpwstr>
  </property>
  <property fmtid="{D5CDD505-2E9C-101B-9397-08002B2CF9AE}" pid="8" name="MediaServiceImageTags">
    <vt:lpwstr/>
  </property>
  <property fmtid="{D5CDD505-2E9C-101B-9397-08002B2CF9AE}" pid="9" name="ContentTypeId">
    <vt:lpwstr>0x010100EC26FFA629AB9B40B31B4AF5DDA15B47</vt:lpwstr>
  </property>
  <property fmtid="{D5CDD505-2E9C-101B-9397-08002B2CF9AE}" pid="10" name="MSIP_Label_43e64453-338c-4f93-8a4d-0039a0a41f2a_SetDate">
    <vt:lpwstr>2026-06-10T09:22:07Z</vt:lpwstr>
  </property>
  <property fmtid="{D5CDD505-2E9C-101B-9397-08002B2CF9AE}" pid="11" name="_dlc_DocIdItemGuid">
    <vt:lpwstr>ee51b0b9-764e-476c-9ae8-497ddd96b1b7</vt:lpwstr>
  </property>
  <property fmtid="{D5CDD505-2E9C-101B-9397-08002B2CF9AE}" pid="12" name="MSIP_Label_43e64453-338c-4f93-8a4d-0039a0a41f2a_ContentBits">
    <vt:lpwstr>2</vt:lpwstr>
  </property>
  <property fmtid="{D5CDD505-2E9C-101B-9397-08002B2CF9AE}" pid="13" name="ClassificationContentMarkingFooterLocations">
    <vt:lpwstr>Office Theme:3</vt:lpwstr>
  </property>
  <property fmtid="{D5CDD505-2E9C-101B-9397-08002B2CF9AE}" pid="14" name="MSIP_Label_43e64453-338c-4f93-8a4d-0039a0a41f2a_Tag">
    <vt:lpwstr>10, 0, 1, 1</vt:lpwstr>
  </property>
  <property fmtid="{D5CDD505-2E9C-101B-9397-08002B2CF9AE}" pid="15" name="MSIP_Label_43e64453-338c-4f93-8a4d-0039a0a41f2a_ActionId">
    <vt:lpwstr>9a55a976-71bc-4ff3-81c8-0f433fd8fa6f</vt:lpwstr>
  </property>
</Properties>
</file>