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3" r:id="rId5"/>
  </p:sldMasterIdLst>
  <p:notesMasterIdLst>
    <p:notesMasterId r:id="rId23"/>
  </p:notesMasterIdLst>
  <p:sldIdLst>
    <p:sldId id="256" r:id="rId6"/>
    <p:sldId id="272" r:id="rId7"/>
    <p:sldId id="257" r:id="rId8"/>
    <p:sldId id="258" r:id="rId9"/>
    <p:sldId id="275" r:id="rId10"/>
    <p:sldId id="259" r:id="rId11"/>
    <p:sldId id="276" r:id="rId12"/>
    <p:sldId id="260" r:id="rId13"/>
    <p:sldId id="261" r:id="rId14"/>
    <p:sldId id="262" r:id="rId15"/>
    <p:sldId id="263" r:id="rId16"/>
    <p:sldId id="264" r:id="rId17"/>
    <p:sldId id="269" r:id="rId18"/>
    <p:sldId id="265" r:id="rId19"/>
    <p:sldId id="267" r:id="rId20"/>
    <p:sldId id="274" r:id="rId21"/>
    <p:sldId id="26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4" roundtripDataSignature="AMtx7miJ6VlNuUS7CHj4fVtcWJ5VbL7mH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BB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0DDE61-6925-4E07-8329-A4593F86E44C}" v="261" dt="2026-06-24T01:46:52.9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customschemas.google.com/relationships/presentationmetadata" Target="metadata"/><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Riddiford (Health)" userId="S::mark.riddiford@health.vic.gov.au::fcff82db-423c-44a0-b872-4d8831b8c130" providerId="AD" clId="Web-{D2571F71-43A6-7780-E406-8139122EA6B8}"/>
    <pc:docChg chg="modSld">
      <pc:chgData name="Mark Riddiford (Health)" userId="S::mark.riddiford@health.vic.gov.au::fcff82db-423c-44a0-b872-4d8831b8c130" providerId="AD" clId="Web-{D2571F71-43A6-7780-E406-8139122EA6B8}" dt="2026-06-22T05:26:34.137" v="9" actId="20577"/>
      <pc:docMkLst>
        <pc:docMk/>
      </pc:docMkLst>
      <pc:sldChg chg="modSp">
        <pc:chgData name="Mark Riddiford (Health)" userId="S::mark.riddiford@health.vic.gov.au::fcff82db-423c-44a0-b872-4d8831b8c130" providerId="AD" clId="Web-{D2571F71-43A6-7780-E406-8139122EA6B8}" dt="2026-06-22T05:24:24.149" v="1" actId="20577"/>
        <pc:sldMkLst>
          <pc:docMk/>
          <pc:sldMk cId="0" sldId="259"/>
        </pc:sldMkLst>
        <pc:spChg chg="mod">
          <ac:chgData name="Mark Riddiford (Health)" userId="S::mark.riddiford@health.vic.gov.au::fcff82db-423c-44a0-b872-4d8831b8c130" providerId="AD" clId="Web-{D2571F71-43A6-7780-E406-8139122EA6B8}" dt="2026-06-22T05:24:24.149" v="1" actId="20577"/>
          <ac:spMkLst>
            <pc:docMk/>
            <pc:sldMk cId="0" sldId="259"/>
            <ac:spMk id="13" creationId="{82EA2187-7D46-B143-8304-041A65985D9D}"/>
          </ac:spMkLst>
        </pc:spChg>
      </pc:sldChg>
      <pc:sldChg chg="modSp">
        <pc:chgData name="Mark Riddiford (Health)" userId="S::mark.riddiford@health.vic.gov.au::fcff82db-423c-44a0-b872-4d8831b8c130" providerId="AD" clId="Web-{D2571F71-43A6-7780-E406-8139122EA6B8}" dt="2026-06-22T05:25:46.573" v="5" actId="20577"/>
        <pc:sldMkLst>
          <pc:docMk/>
          <pc:sldMk cId="0" sldId="260"/>
        </pc:sldMkLst>
        <pc:spChg chg="mod">
          <ac:chgData name="Mark Riddiford (Health)" userId="S::mark.riddiford@health.vic.gov.au::fcff82db-423c-44a0-b872-4d8831b8c130" providerId="AD" clId="Web-{D2571F71-43A6-7780-E406-8139122EA6B8}" dt="2026-06-22T05:25:46.573" v="5" actId="20577"/>
          <ac:spMkLst>
            <pc:docMk/>
            <pc:sldMk cId="0" sldId="260"/>
            <ac:spMk id="10" creationId="{A53224C9-9200-5344-B890-65C783940ED3}"/>
          </ac:spMkLst>
        </pc:spChg>
      </pc:sldChg>
      <pc:sldChg chg="modSp">
        <pc:chgData name="Mark Riddiford (Health)" userId="S::mark.riddiford@health.vic.gov.au::fcff82db-423c-44a0-b872-4d8831b8c130" providerId="AD" clId="Web-{D2571F71-43A6-7780-E406-8139122EA6B8}" dt="2026-06-22T05:25:59.151" v="6" actId="20577"/>
        <pc:sldMkLst>
          <pc:docMk/>
          <pc:sldMk cId="0" sldId="261"/>
        </pc:sldMkLst>
        <pc:spChg chg="mod">
          <ac:chgData name="Mark Riddiford (Health)" userId="S::mark.riddiford@health.vic.gov.au::fcff82db-423c-44a0-b872-4d8831b8c130" providerId="AD" clId="Web-{D2571F71-43A6-7780-E406-8139122EA6B8}" dt="2026-06-22T05:25:59.151" v="6" actId="20577"/>
          <ac:spMkLst>
            <pc:docMk/>
            <pc:sldMk cId="0" sldId="261"/>
            <ac:spMk id="10" creationId="{4DA75839-BA10-634C-ACE7-4465C81EF8ED}"/>
          </ac:spMkLst>
        </pc:spChg>
      </pc:sldChg>
      <pc:sldChg chg="modSp">
        <pc:chgData name="Mark Riddiford (Health)" userId="S::mark.riddiford@health.vic.gov.au::fcff82db-423c-44a0-b872-4d8831b8c130" providerId="AD" clId="Web-{D2571F71-43A6-7780-E406-8139122EA6B8}" dt="2026-06-22T05:26:06.808" v="7" actId="20577"/>
        <pc:sldMkLst>
          <pc:docMk/>
          <pc:sldMk cId="0" sldId="262"/>
        </pc:sldMkLst>
        <pc:spChg chg="mod">
          <ac:chgData name="Mark Riddiford (Health)" userId="S::mark.riddiford@health.vic.gov.au::fcff82db-423c-44a0-b872-4d8831b8c130" providerId="AD" clId="Web-{D2571F71-43A6-7780-E406-8139122EA6B8}" dt="2026-06-22T05:26:06.808" v="7" actId="20577"/>
          <ac:spMkLst>
            <pc:docMk/>
            <pc:sldMk cId="0" sldId="262"/>
            <ac:spMk id="11" creationId="{5DFF6C78-F4DD-5146-B6E5-A9F3B845B991}"/>
          </ac:spMkLst>
        </pc:spChg>
      </pc:sldChg>
      <pc:sldChg chg="modSp">
        <pc:chgData name="Mark Riddiford (Health)" userId="S::mark.riddiford@health.vic.gov.au::fcff82db-423c-44a0-b872-4d8831b8c130" providerId="AD" clId="Web-{D2571F71-43A6-7780-E406-8139122EA6B8}" dt="2026-06-22T05:26:15.449" v="8" actId="20577"/>
        <pc:sldMkLst>
          <pc:docMk/>
          <pc:sldMk cId="0" sldId="263"/>
        </pc:sldMkLst>
        <pc:spChg chg="mod">
          <ac:chgData name="Mark Riddiford (Health)" userId="S::mark.riddiford@health.vic.gov.au::fcff82db-423c-44a0-b872-4d8831b8c130" providerId="AD" clId="Web-{D2571F71-43A6-7780-E406-8139122EA6B8}" dt="2026-06-22T05:26:15.449" v="8" actId="20577"/>
          <ac:spMkLst>
            <pc:docMk/>
            <pc:sldMk cId="0" sldId="263"/>
            <ac:spMk id="10" creationId="{FD9BEABE-14D0-0547-A534-FB6F355D8EE4}"/>
          </ac:spMkLst>
        </pc:spChg>
      </pc:sldChg>
      <pc:sldChg chg="modSp">
        <pc:chgData name="Mark Riddiford (Health)" userId="S::mark.riddiford@health.vic.gov.au::fcff82db-423c-44a0-b872-4d8831b8c130" providerId="AD" clId="Web-{D2571F71-43A6-7780-E406-8139122EA6B8}" dt="2026-06-22T05:26:34.137" v="9" actId="20577"/>
        <pc:sldMkLst>
          <pc:docMk/>
          <pc:sldMk cId="3376126776" sldId="274"/>
        </pc:sldMkLst>
        <pc:spChg chg="mod">
          <ac:chgData name="Mark Riddiford (Health)" userId="S::mark.riddiford@health.vic.gov.au::fcff82db-423c-44a0-b872-4d8831b8c130" providerId="AD" clId="Web-{D2571F71-43A6-7780-E406-8139122EA6B8}" dt="2026-06-22T05:26:34.137" v="9" actId="20577"/>
          <ac:spMkLst>
            <pc:docMk/>
            <pc:sldMk cId="3376126776" sldId="274"/>
            <ac:spMk id="6" creationId="{67A0252C-DBB2-0E16-0F45-93EB8414668B}"/>
          </ac:spMkLst>
        </pc:spChg>
      </pc:sldChg>
      <pc:sldChg chg="modSp">
        <pc:chgData name="Mark Riddiford (Health)" userId="S::mark.riddiford@health.vic.gov.au::fcff82db-423c-44a0-b872-4d8831b8c130" providerId="AD" clId="Web-{D2571F71-43A6-7780-E406-8139122EA6B8}" dt="2026-06-22T05:25:37.057" v="3" actId="20577"/>
        <pc:sldMkLst>
          <pc:docMk/>
          <pc:sldMk cId="76689106" sldId="276"/>
        </pc:sldMkLst>
        <pc:spChg chg="mod">
          <ac:chgData name="Mark Riddiford (Health)" userId="S::mark.riddiford@health.vic.gov.au::fcff82db-423c-44a0-b872-4d8831b8c130" providerId="AD" clId="Web-{D2571F71-43A6-7780-E406-8139122EA6B8}" dt="2026-06-22T05:25:37.057" v="3" actId="20577"/>
          <ac:spMkLst>
            <pc:docMk/>
            <pc:sldMk cId="76689106" sldId="276"/>
            <ac:spMk id="3" creationId="{1C446CCE-464F-C99A-A3E6-6FA4F56CD96A}"/>
          </ac:spMkLst>
        </pc:spChg>
      </pc:sldChg>
    </pc:docChg>
  </pc:docChgLst>
  <pc:docChgLst>
    <pc:chgData name="Cam Lieng (Health)" userId="65c76dfb-c3af-484b-bf66-b271499954f7" providerId="ADAL" clId="{B5DF97B0-2354-42D9-BF72-AAF4CF6E8468}"/>
    <pc:docChg chg="undo custSel modSld modMainMaster">
      <pc:chgData name="Cam Lieng (Health)" userId="65c76dfb-c3af-484b-bf66-b271499954f7" providerId="ADAL" clId="{B5DF97B0-2354-42D9-BF72-AAF4CF6E8468}" dt="2026-06-24T01:46:52.902" v="257" actId="12"/>
      <pc:docMkLst>
        <pc:docMk/>
      </pc:docMkLst>
      <pc:sldChg chg="addSp delSp modSp mod modClrScheme chgLayout">
        <pc:chgData name="Cam Lieng (Health)" userId="65c76dfb-c3af-484b-bf66-b271499954f7" providerId="ADAL" clId="{B5DF97B0-2354-42D9-BF72-AAF4CF6E8468}" dt="2026-06-24T01:33:16.814" v="35" actId="732"/>
        <pc:sldMkLst>
          <pc:docMk/>
          <pc:sldMk cId="0" sldId="256"/>
        </pc:sldMkLst>
        <pc:spChg chg="add del">
          <ac:chgData name="Cam Lieng (Health)" userId="65c76dfb-c3af-484b-bf66-b271499954f7" providerId="ADAL" clId="{B5DF97B0-2354-42D9-BF72-AAF4CF6E8468}" dt="2026-06-24T01:30:05.962" v="2" actId="22"/>
          <ac:spMkLst>
            <pc:docMk/>
            <pc:sldMk cId="0" sldId="256"/>
            <ac:spMk id="4" creationId="{4B0B6182-422D-C818-69D5-E296FE155837}"/>
          </ac:spMkLst>
        </pc:spChg>
        <pc:spChg chg="add del mod">
          <ac:chgData name="Cam Lieng (Health)" userId="65c76dfb-c3af-484b-bf66-b271499954f7" providerId="ADAL" clId="{B5DF97B0-2354-42D9-BF72-AAF4CF6E8468}" dt="2026-06-24T01:30:22.412" v="6" actId="478"/>
          <ac:spMkLst>
            <pc:docMk/>
            <pc:sldMk cId="0" sldId="256"/>
            <ac:spMk id="6" creationId="{E2904DCE-FFDB-A07F-420F-B605FA8A98AA}"/>
          </ac:spMkLst>
        </pc:spChg>
        <pc:spChg chg="add mod ord">
          <ac:chgData name="Cam Lieng (Health)" userId="65c76dfb-c3af-484b-bf66-b271499954f7" providerId="ADAL" clId="{B5DF97B0-2354-42D9-BF72-AAF4CF6E8468}" dt="2026-06-24T01:30:31.945" v="9" actId="167"/>
          <ac:spMkLst>
            <pc:docMk/>
            <pc:sldMk cId="0" sldId="256"/>
            <ac:spMk id="7" creationId="{DD56C1E1-BF0D-621B-2A36-35058E78446A}"/>
          </ac:spMkLst>
        </pc:spChg>
        <pc:spChg chg="add del mod ord">
          <ac:chgData name="Cam Lieng (Health)" userId="65c76dfb-c3af-484b-bf66-b271499954f7" providerId="ADAL" clId="{B5DF97B0-2354-42D9-BF72-AAF4CF6E8468}" dt="2026-06-24T01:32:12.981" v="20" actId="478"/>
          <ac:spMkLst>
            <pc:docMk/>
            <pc:sldMk cId="0" sldId="256"/>
            <ac:spMk id="8" creationId="{E8EADA70-B122-A86B-3742-5E36F24E4708}"/>
          </ac:spMkLst>
        </pc:spChg>
        <pc:spChg chg="del">
          <ac:chgData name="Cam Lieng (Health)" userId="65c76dfb-c3af-484b-bf66-b271499954f7" providerId="ADAL" clId="{B5DF97B0-2354-42D9-BF72-AAF4CF6E8468}" dt="2026-06-24T01:30:24.942" v="7" actId="478"/>
          <ac:spMkLst>
            <pc:docMk/>
            <pc:sldMk cId="0" sldId="256"/>
            <ac:spMk id="52" creationId="{D4D76FD2-06A3-1047-8574-596855A616E1}"/>
          </ac:spMkLst>
        </pc:spChg>
        <pc:spChg chg="mod">
          <ac:chgData name="Cam Lieng (Health)" userId="65c76dfb-c3af-484b-bf66-b271499954f7" providerId="ADAL" clId="{B5DF97B0-2354-42D9-BF72-AAF4CF6E8468}" dt="2026-06-24T01:32:42.880" v="29" actId="14100"/>
          <ac:spMkLst>
            <pc:docMk/>
            <pc:sldMk cId="0" sldId="256"/>
            <ac:spMk id="53" creationId="{3AA53702-A1AB-8C40-83E3-D6521C3FB416}"/>
          </ac:spMkLst>
        </pc:spChg>
        <pc:spChg chg="mod ord">
          <ac:chgData name="Cam Lieng (Health)" userId="65c76dfb-c3af-484b-bf66-b271499954f7" providerId="ADAL" clId="{B5DF97B0-2354-42D9-BF72-AAF4CF6E8468}" dt="2026-06-24T01:33:02.763" v="34" actId="1076"/>
          <ac:spMkLst>
            <pc:docMk/>
            <pc:sldMk cId="0" sldId="256"/>
            <ac:spMk id="55" creationId="{00000000-0000-0000-0000-000000000000}"/>
          </ac:spMkLst>
        </pc:spChg>
        <pc:spChg chg="mod">
          <ac:chgData name="Cam Lieng (Health)" userId="65c76dfb-c3af-484b-bf66-b271499954f7" providerId="ADAL" clId="{B5DF97B0-2354-42D9-BF72-AAF4CF6E8468}" dt="2026-06-24T01:32:59.218" v="33" actId="1076"/>
          <ac:spMkLst>
            <pc:docMk/>
            <pc:sldMk cId="0" sldId="256"/>
            <ac:spMk id="58" creationId="{72E50E24-169D-AA49-869B-EF443499DB71}"/>
          </ac:spMkLst>
        </pc:spChg>
        <pc:spChg chg="del">
          <ac:chgData name="Cam Lieng (Health)" userId="65c76dfb-c3af-484b-bf66-b271499954f7" providerId="ADAL" clId="{B5DF97B0-2354-42D9-BF72-AAF4CF6E8468}" dt="2026-06-24T01:31:53.518" v="16" actId="478"/>
          <ac:spMkLst>
            <pc:docMk/>
            <pc:sldMk cId="0" sldId="256"/>
            <ac:spMk id="59" creationId="{4AD2DF7D-61CD-2344-BDAA-E9201F76A9A0}"/>
          </ac:spMkLst>
        </pc:spChg>
        <pc:spChg chg="mod">
          <ac:chgData name="Cam Lieng (Health)" userId="65c76dfb-c3af-484b-bf66-b271499954f7" providerId="ADAL" clId="{B5DF97B0-2354-42D9-BF72-AAF4CF6E8468}" dt="2026-06-24T01:32:25.287" v="25" actId="14100"/>
          <ac:spMkLst>
            <pc:docMk/>
            <pc:sldMk cId="0" sldId="256"/>
            <ac:spMk id="60" creationId="{E580922C-419A-8741-88A4-BD6748CEAC29}"/>
          </ac:spMkLst>
        </pc:spChg>
        <pc:picChg chg="del">
          <ac:chgData name="Cam Lieng (Health)" userId="65c76dfb-c3af-484b-bf66-b271499954f7" providerId="ADAL" clId="{B5DF97B0-2354-42D9-BF72-AAF4CF6E8468}" dt="2026-06-24T01:29:57.853" v="0" actId="478"/>
          <ac:picMkLst>
            <pc:docMk/>
            <pc:sldMk cId="0" sldId="256"/>
            <ac:picMk id="2" creationId="{200B2491-D2EA-4712-A0D0-96C24698F48F}"/>
          </ac:picMkLst>
        </pc:picChg>
        <pc:picChg chg="add mod">
          <ac:chgData name="Cam Lieng (Health)" userId="65c76dfb-c3af-484b-bf66-b271499954f7" providerId="ADAL" clId="{B5DF97B0-2354-42D9-BF72-AAF4CF6E8468}" dt="2026-06-24T01:30:14.516" v="3"/>
          <ac:picMkLst>
            <pc:docMk/>
            <pc:sldMk cId="0" sldId="256"/>
            <ac:picMk id="5" creationId="{D68FA2FB-6B3B-7077-989F-BA6690AB6023}"/>
          </ac:picMkLst>
        </pc:picChg>
        <pc:picChg chg="mod ord modCrop">
          <ac:chgData name="Cam Lieng (Health)" userId="65c76dfb-c3af-484b-bf66-b271499954f7" providerId="ADAL" clId="{B5DF97B0-2354-42D9-BF72-AAF4CF6E8468}" dt="2026-06-24T01:33:16.814" v="35" actId="732"/>
          <ac:picMkLst>
            <pc:docMk/>
            <pc:sldMk cId="0" sldId="256"/>
            <ac:picMk id="51" creationId="{2DC0C128-FE86-0640-B10D-F4A0A99FB14E}"/>
          </ac:picMkLst>
        </pc:picChg>
      </pc:sldChg>
      <pc:sldChg chg="delSp modSp mod modClrScheme chgLayout">
        <pc:chgData name="Cam Lieng (Health)" userId="65c76dfb-c3af-484b-bf66-b271499954f7" providerId="ADAL" clId="{B5DF97B0-2354-42D9-BF72-AAF4CF6E8468}" dt="2026-06-24T01:35:39.669" v="88" actId="1076"/>
        <pc:sldMkLst>
          <pc:docMk/>
          <pc:sldMk cId="0" sldId="257"/>
        </pc:sldMkLst>
        <pc:spChg chg="mod">
          <ac:chgData name="Cam Lieng (Health)" userId="65c76dfb-c3af-484b-bf66-b271499954f7" providerId="ADAL" clId="{B5DF97B0-2354-42D9-BF72-AAF4CF6E8468}" dt="2026-06-24T01:35:39.669" v="88" actId="1076"/>
          <ac:spMkLst>
            <pc:docMk/>
            <pc:sldMk cId="0" sldId="257"/>
            <ac:spMk id="3" creationId="{5B3ACB01-6E9C-6F43-AF61-E215EEC5615C}"/>
          </ac:spMkLst>
        </pc:spChg>
        <pc:spChg chg="del">
          <ac:chgData name="Cam Lieng (Health)" userId="65c76dfb-c3af-484b-bf66-b271499954f7" providerId="ADAL" clId="{B5DF97B0-2354-42D9-BF72-AAF4CF6E8468}" dt="2026-06-24T01:35:06.622" v="77" actId="478"/>
          <ac:spMkLst>
            <pc:docMk/>
            <pc:sldMk cId="0" sldId="257"/>
            <ac:spMk id="4" creationId="{5DF44989-040D-9744-B96F-9E0F9B9647EE}"/>
          </ac:spMkLst>
        </pc:spChg>
        <pc:spChg chg="del">
          <ac:chgData name="Cam Lieng (Health)" userId="65c76dfb-c3af-484b-bf66-b271499954f7" providerId="ADAL" clId="{B5DF97B0-2354-42D9-BF72-AAF4CF6E8468}" dt="2026-06-24T01:35:10.549" v="80" actId="478"/>
          <ac:spMkLst>
            <pc:docMk/>
            <pc:sldMk cId="0" sldId="257"/>
            <ac:spMk id="5" creationId="{A8E6CB66-521F-8C44-95AA-9EC964F266FA}"/>
          </ac:spMkLst>
        </pc:spChg>
        <pc:spChg chg="mod">
          <ac:chgData name="Cam Lieng (Health)" userId="65c76dfb-c3af-484b-bf66-b271499954f7" providerId="ADAL" clId="{B5DF97B0-2354-42D9-BF72-AAF4CF6E8468}" dt="2026-06-24T01:35:15.767" v="82" actId="404"/>
          <ac:spMkLst>
            <pc:docMk/>
            <pc:sldMk cId="0" sldId="257"/>
            <ac:spMk id="6" creationId="{385D8F59-7694-510A-CC6F-F4DDAEBD1AC0}"/>
          </ac:spMkLst>
        </pc:spChg>
        <pc:picChg chg="del">
          <ac:chgData name="Cam Lieng (Health)" userId="65c76dfb-c3af-484b-bf66-b271499954f7" providerId="ADAL" clId="{B5DF97B0-2354-42D9-BF72-AAF4CF6E8468}" dt="2026-06-24T01:35:09.167" v="79" actId="478"/>
          <ac:picMkLst>
            <pc:docMk/>
            <pc:sldMk cId="0" sldId="257"/>
            <ac:picMk id="8" creationId="{884B5555-CC10-3D43-956C-BC143EB67244}"/>
          </ac:picMkLst>
        </pc:picChg>
      </pc:sldChg>
      <pc:sldChg chg="addSp delSp modSp mod modClrScheme chgLayout">
        <pc:chgData name="Cam Lieng (Health)" userId="65c76dfb-c3af-484b-bf66-b271499954f7" providerId="ADAL" clId="{B5DF97B0-2354-42D9-BF72-AAF4CF6E8468}" dt="2026-06-24T01:37:47.955" v="117"/>
        <pc:sldMkLst>
          <pc:docMk/>
          <pc:sldMk cId="0" sldId="258"/>
        </pc:sldMkLst>
        <pc:spChg chg="add mod">
          <ac:chgData name="Cam Lieng (Health)" userId="65c76dfb-c3af-484b-bf66-b271499954f7" providerId="ADAL" clId="{B5DF97B0-2354-42D9-BF72-AAF4CF6E8468}" dt="2026-06-24T01:37:47.955" v="117"/>
          <ac:spMkLst>
            <pc:docMk/>
            <pc:sldMk cId="0" sldId="258"/>
            <ac:spMk id="2" creationId="{552920C2-5E48-7423-D521-C9C341C4C681}"/>
          </ac:spMkLst>
        </pc:spChg>
        <pc:spChg chg="mod">
          <ac:chgData name="Cam Lieng (Health)" userId="65c76dfb-c3af-484b-bf66-b271499954f7" providerId="ADAL" clId="{B5DF97B0-2354-42D9-BF72-AAF4CF6E8468}" dt="2026-06-24T01:36:14.866" v="96" actId="1076"/>
          <ac:spMkLst>
            <pc:docMk/>
            <pc:sldMk cId="0" sldId="258"/>
            <ac:spMk id="6" creationId="{18E346B7-EAC1-1F46-A0B4-59FB76F99428}"/>
          </ac:spMkLst>
        </pc:spChg>
        <pc:spChg chg="del">
          <ac:chgData name="Cam Lieng (Health)" userId="65c76dfb-c3af-484b-bf66-b271499954f7" providerId="ADAL" clId="{B5DF97B0-2354-42D9-BF72-AAF4CF6E8468}" dt="2026-06-24T01:35:47.751" v="89" actId="478"/>
          <ac:spMkLst>
            <pc:docMk/>
            <pc:sldMk cId="0" sldId="258"/>
            <ac:spMk id="7" creationId="{85EF1A7C-A658-2D4A-A64B-1EE192272196}"/>
          </ac:spMkLst>
        </pc:spChg>
        <pc:spChg chg="del mod">
          <ac:chgData name="Cam Lieng (Health)" userId="65c76dfb-c3af-484b-bf66-b271499954f7" providerId="ADAL" clId="{B5DF97B0-2354-42D9-BF72-AAF4CF6E8468}" dt="2026-06-24T01:37:47.547" v="116" actId="478"/>
          <ac:spMkLst>
            <pc:docMk/>
            <pc:sldMk cId="0" sldId="258"/>
            <ac:spMk id="8" creationId="{C5D2DC6A-6D9F-4548-89BB-4C9B416832E1}"/>
          </ac:spMkLst>
        </pc:spChg>
        <pc:spChg chg="del">
          <ac:chgData name="Cam Lieng (Health)" userId="65c76dfb-c3af-484b-bf66-b271499954f7" providerId="ADAL" clId="{B5DF97B0-2354-42D9-BF72-AAF4CF6E8468}" dt="2026-06-24T01:35:50.411" v="91" actId="478"/>
          <ac:spMkLst>
            <pc:docMk/>
            <pc:sldMk cId="0" sldId="258"/>
            <ac:spMk id="9" creationId="{473B666C-B24F-2C41-9630-F22BA795B51E}"/>
          </ac:spMkLst>
        </pc:spChg>
        <pc:picChg chg="del">
          <ac:chgData name="Cam Lieng (Health)" userId="65c76dfb-c3af-484b-bf66-b271499954f7" providerId="ADAL" clId="{B5DF97B0-2354-42D9-BF72-AAF4CF6E8468}" dt="2026-06-24T01:35:49.006" v="90" actId="478"/>
          <ac:picMkLst>
            <pc:docMk/>
            <pc:sldMk cId="0" sldId="258"/>
            <ac:picMk id="14" creationId="{F7B5DCD3-89CC-2E41-A6C5-0BD3E88A07CC}"/>
          </ac:picMkLst>
        </pc:picChg>
      </pc:sldChg>
      <pc:sldChg chg="addSp delSp modSp mod modClrScheme chgLayout">
        <pc:chgData name="Cam Lieng (Health)" userId="65c76dfb-c3af-484b-bf66-b271499954f7" providerId="ADAL" clId="{B5DF97B0-2354-42D9-BF72-AAF4CF6E8468}" dt="2026-06-24T01:39:55.333" v="146" actId="14100"/>
        <pc:sldMkLst>
          <pc:docMk/>
          <pc:sldMk cId="0" sldId="259"/>
        </pc:sldMkLst>
        <pc:spChg chg="mod">
          <ac:chgData name="Cam Lieng (Health)" userId="65c76dfb-c3af-484b-bf66-b271499954f7" providerId="ADAL" clId="{B5DF97B0-2354-42D9-BF72-AAF4CF6E8468}" dt="2026-06-24T01:38:40.845" v="132" actId="1076"/>
          <ac:spMkLst>
            <pc:docMk/>
            <pc:sldMk cId="0" sldId="259"/>
            <ac:spMk id="2" creationId="{48E45C4D-D65F-6460-CBE8-79590B5869A1}"/>
          </ac:spMkLst>
        </pc:spChg>
        <pc:spChg chg="add mod">
          <ac:chgData name="Cam Lieng (Health)" userId="65c76dfb-c3af-484b-bf66-b271499954f7" providerId="ADAL" clId="{B5DF97B0-2354-42D9-BF72-AAF4CF6E8468}" dt="2026-06-24T01:37:55.442" v="121"/>
          <ac:spMkLst>
            <pc:docMk/>
            <pc:sldMk cId="0" sldId="259"/>
            <ac:spMk id="3" creationId="{C6546B5E-AB79-F527-5D0E-3DEF8619D5F4}"/>
          </ac:spMkLst>
        </pc:spChg>
        <pc:spChg chg="del">
          <ac:chgData name="Cam Lieng (Health)" userId="65c76dfb-c3af-484b-bf66-b271499954f7" providerId="ADAL" clId="{B5DF97B0-2354-42D9-BF72-AAF4CF6E8468}" dt="2026-06-24T01:38:08.379" v="125" actId="478"/>
          <ac:spMkLst>
            <pc:docMk/>
            <pc:sldMk cId="0" sldId="259"/>
            <ac:spMk id="8" creationId="{9669C336-5BA0-6541-8CE6-470F0E0E9EDB}"/>
          </ac:spMkLst>
        </pc:spChg>
        <pc:spChg chg="del mod">
          <ac:chgData name="Cam Lieng (Health)" userId="65c76dfb-c3af-484b-bf66-b271499954f7" providerId="ADAL" clId="{B5DF97B0-2354-42D9-BF72-AAF4CF6E8468}" dt="2026-06-24T01:39:43.318" v="145" actId="478"/>
          <ac:spMkLst>
            <pc:docMk/>
            <pc:sldMk cId="0" sldId="259"/>
            <ac:spMk id="9" creationId="{D7CEEC80-CE62-D743-A98A-4CB88E3FE741}"/>
          </ac:spMkLst>
        </pc:spChg>
        <pc:spChg chg="mod">
          <ac:chgData name="Cam Lieng (Health)" userId="65c76dfb-c3af-484b-bf66-b271499954f7" providerId="ADAL" clId="{B5DF97B0-2354-42D9-BF72-AAF4CF6E8468}" dt="2026-06-24T01:38:35.486" v="131" actId="1076"/>
          <ac:spMkLst>
            <pc:docMk/>
            <pc:sldMk cId="0" sldId="259"/>
            <ac:spMk id="11" creationId="{0E94C574-88CB-CE4F-80BC-82BF5FA22A07}"/>
          </ac:spMkLst>
        </pc:spChg>
        <pc:spChg chg="del">
          <ac:chgData name="Cam Lieng (Health)" userId="65c76dfb-c3af-484b-bf66-b271499954f7" providerId="ADAL" clId="{B5DF97B0-2354-42D9-BF72-AAF4CF6E8468}" dt="2026-06-24T01:38:00.593" v="122" actId="478"/>
          <ac:spMkLst>
            <pc:docMk/>
            <pc:sldMk cId="0" sldId="259"/>
            <ac:spMk id="12" creationId="{250B7C35-2F36-EB44-9D39-9D80371AA9C7}"/>
          </ac:spMkLst>
        </pc:spChg>
        <pc:spChg chg="mod">
          <ac:chgData name="Cam Lieng (Health)" userId="65c76dfb-c3af-484b-bf66-b271499954f7" providerId="ADAL" clId="{B5DF97B0-2354-42D9-BF72-AAF4CF6E8468}" dt="2026-06-24T01:39:55.333" v="146" actId="14100"/>
          <ac:spMkLst>
            <pc:docMk/>
            <pc:sldMk cId="0" sldId="259"/>
            <ac:spMk id="13" creationId="{82EA2187-7D46-B143-8304-041A65985D9D}"/>
          </ac:spMkLst>
        </pc:spChg>
        <pc:spChg chg="del">
          <ac:chgData name="Cam Lieng (Health)" userId="65c76dfb-c3af-484b-bf66-b271499954f7" providerId="ADAL" clId="{B5DF97B0-2354-42D9-BF72-AAF4CF6E8468}" dt="2026-06-24T01:37:55.192" v="120" actId="478"/>
          <ac:spMkLst>
            <pc:docMk/>
            <pc:sldMk cId="0" sldId="259"/>
            <ac:spMk id="14" creationId="{F8E7ECD5-B72C-DF48-8B65-F3468C5C223A}"/>
          </ac:spMkLst>
        </pc:spChg>
        <pc:picChg chg="del">
          <ac:chgData name="Cam Lieng (Health)" userId="65c76dfb-c3af-484b-bf66-b271499954f7" providerId="ADAL" clId="{B5DF97B0-2354-42D9-BF72-AAF4CF6E8468}" dt="2026-06-24T01:38:02.452" v="123" actId="478"/>
          <ac:picMkLst>
            <pc:docMk/>
            <pc:sldMk cId="0" sldId="259"/>
            <ac:picMk id="15" creationId="{4713069F-4072-C54E-9C0A-86A9B9FD0BC2}"/>
          </ac:picMkLst>
        </pc:picChg>
      </pc:sldChg>
      <pc:sldChg chg="delSp modSp mod modClrScheme chgLayout">
        <pc:chgData name="Cam Lieng (Health)" userId="65c76dfb-c3af-484b-bf66-b271499954f7" providerId="ADAL" clId="{B5DF97B0-2354-42D9-BF72-AAF4CF6E8468}" dt="2026-06-24T01:41:06.187" v="166" actId="12"/>
        <pc:sldMkLst>
          <pc:docMk/>
          <pc:sldMk cId="0" sldId="260"/>
        </pc:sldMkLst>
        <pc:spChg chg="del">
          <ac:chgData name="Cam Lieng (Health)" userId="65c76dfb-c3af-484b-bf66-b271499954f7" providerId="ADAL" clId="{B5DF97B0-2354-42D9-BF72-AAF4CF6E8468}" dt="2026-06-24T01:40:42.573" v="159" actId="478"/>
          <ac:spMkLst>
            <pc:docMk/>
            <pc:sldMk cId="0" sldId="260"/>
            <ac:spMk id="6" creationId="{69EF1AA1-B99F-894E-B18F-0D1CB8992F0B}"/>
          </ac:spMkLst>
        </pc:spChg>
        <pc:spChg chg="mod">
          <ac:chgData name="Cam Lieng (Health)" userId="65c76dfb-c3af-484b-bf66-b271499954f7" providerId="ADAL" clId="{B5DF97B0-2354-42D9-BF72-AAF4CF6E8468}" dt="2026-06-24T01:40:40.979" v="158" actId="404"/>
          <ac:spMkLst>
            <pc:docMk/>
            <pc:sldMk cId="0" sldId="260"/>
            <ac:spMk id="7" creationId="{F4273F09-45F1-0B45-8A91-DE13CB935FD0}"/>
          </ac:spMkLst>
        </pc:spChg>
        <pc:spChg chg="del">
          <ac:chgData name="Cam Lieng (Health)" userId="65c76dfb-c3af-484b-bf66-b271499954f7" providerId="ADAL" clId="{B5DF97B0-2354-42D9-BF72-AAF4CF6E8468}" dt="2026-06-24T01:40:47.568" v="161" actId="478"/>
          <ac:spMkLst>
            <pc:docMk/>
            <pc:sldMk cId="0" sldId="260"/>
            <ac:spMk id="8" creationId="{32277B29-120A-2649-8FB2-F8FA3F3E373B}"/>
          </ac:spMkLst>
        </pc:spChg>
        <pc:spChg chg="mod">
          <ac:chgData name="Cam Lieng (Health)" userId="65c76dfb-c3af-484b-bf66-b271499954f7" providerId="ADAL" clId="{B5DF97B0-2354-42D9-BF72-AAF4CF6E8468}" dt="2026-06-24T01:41:06.187" v="166" actId="12"/>
          <ac:spMkLst>
            <pc:docMk/>
            <pc:sldMk cId="0" sldId="260"/>
            <ac:spMk id="10" creationId="{A53224C9-9200-5344-B890-65C783940ED3}"/>
          </ac:spMkLst>
        </pc:spChg>
        <pc:picChg chg="del">
          <ac:chgData name="Cam Lieng (Health)" userId="65c76dfb-c3af-484b-bf66-b271499954f7" providerId="ADAL" clId="{B5DF97B0-2354-42D9-BF72-AAF4CF6E8468}" dt="2026-06-24T01:40:43.772" v="160" actId="478"/>
          <ac:picMkLst>
            <pc:docMk/>
            <pc:sldMk cId="0" sldId="260"/>
            <ac:picMk id="9" creationId="{0D15EA94-9EF4-1B46-985B-32DCAF39541C}"/>
          </ac:picMkLst>
        </pc:picChg>
      </pc:sldChg>
      <pc:sldChg chg="delSp modSp mod modClrScheme chgLayout">
        <pc:chgData name="Cam Lieng (Health)" userId="65c76dfb-c3af-484b-bf66-b271499954f7" providerId="ADAL" clId="{B5DF97B0-2354-42D9-BF72-AAF4CF6E8468}" dt="2026-06-24T01:41:31.498" v="175" actId="12"/>
        <pc:sldMkLst>
          <pc:docMk/>
          <pc:sldMk cId="0" sldId="261"/>
        </pc:sldMkLst>
        <pc:spChg chg="del">
          <ac:chgData name="Cam Lieng (Health)" userId="65c76dfb-c3af-484b-bf66-b271499954f7" providerId="ADAL" clId="{B5DF97B0-2354-42D9-BF72-AAF4CF6E8468}" dt="2026-06-24T01:41:10.862" v="167" actId="478"/>
          <ac:spMkLst>
            <pc:docMk/>
            <pc:sldMk cId="0" sldId="261"/>
            <ac:spMk id="6" creationId="{4791449A-A222-3245-A3D2-1B447B2DA3F0}"/>
          </ac:spMkLst>
        </pc:spChg>
        <pc:spChg chg="mod">
          <ac:chgData name="Cam Lieng (Health)" userId="65c76dfb-c3af-484b-bf66-b271499954f7" providerId="ADAL" clId="{B5DF97B0-2354-42D9-BF72-AAF4CF6E8468}" dt="2026-06-24T01:41:18.117" v="171" actId="404"/>
          <ac:spMkLst>
            <pc:docMk/>
            <pc:sldMk cId="0" sldId="261"/>
            <ac:spMk id="7" creationId="{520AF256-683C-684B-BE81-6AB3DFDEC86E}"/>
          </ac:spMkLst>
        </pc:spChg>
        <pc:spChg chg="del">
          <ac:chgData name="Cam Lieng (Health)" userId="65c76dfb-c3af-484b-bf66-b271499954f7" providerId="ADAL" clId="{B5DF97B0-2354-42D9-BF72-AAF4CF6E8468}" dt="2026-06-24T01:41:13.254" v="169" actId="478"/>
          <ac:spMkLst>
            <pc:docMk/>
            <pc:sldMk cId="0" sldId="261"/>
            <ac:spMk id="8" creationId="{CB82D067-12E9-474F-BE73-DBC10D824199}"/>
          </ac:spMkLst>
        </pc:spChg>
        <pc:spChg chg="mod">
          <ac:chgData name="Cam Lieng (Health)" userId="65c76dfb-c3af-484b-bf66-b271499954f7" providerId="ADAL" clId="{B5DF97B0-2354-42D9-BF72-AAF4CF6E8468}" dt="2026-06-24T01:41:31.498" v="175" actId="12"/>
          <ac:spMkLst>
            <pc:docMk/>
            <pc:sldMk cId="0" sldId="261"/>
            <ac:spMk id="10" creationId="{4DA75839-BA10-634C-ACE7-4465C81EF8ED}"/>
          </ac:spMkLst>
        </pc:spChg>
        <pc:picChg chg="del">
          <ac:chgData name="Cam Lieng (Health)" userId="65c76dfb-c3af-484b-bf66-b271499954f7" providerId="ADAL" clId="{B5DF97B0-2354-42D9-BF72-AAF4CF6E8468}" dt="2026-06-24T01:41:11.781" v="168" actId="478"/>
          <ac:picMkLst>
            <pc:docMk/>
            <pc:sldMk cId="0" sldId="261"/>
            <ac:picMk id="9" creationId="{A343AB13-149A-DF45-8AE2-8715BDAE85ED}"/>
          </ac:picMkLst>
        </pc:picChg>
      </pc:sldChg>
      <pc:sldChg chg="delSp modSp mod modClrScheme chgLayout">
        <pc:chgData name="Cam Lieng (Health)" userId="65c76dfb-c3af-484b-bf66-b271499954f7" providerId="ADAL" clId="{B5DF97B0-2354-42D9-BF72-AAF4CF6E8468}" dt="2026-06-24T01:41:59.358" v="186" actId="1076"/>
        <pc:sldMkLst>
          <pc:docMk/>
          <pc:sldMk cId="0" sldId="262"/>
        </pc:sldMkLst>
        <pc:spChg chg="del">
          <ac:chgData name="Cam Lieng (Health)" userId="65c76dfb-c3af-484b-bf66-b271499954f7" providerId="ADAL" clId="{B5DF97B0-2354-42D9-BF72-AAF4CF6E8468}" dt="2026-06-24T01:41:35.935" v="176" actId="478"/>
          <ac:spMkLst>
            <pc:docMk/>
            <pc:sldMk cId="0" sldId="262"/>
            <ac:spMk id="7" creationId="{447129BC-B4A9-8A43-9EFE-DF67509ACB32}"/>
          </ac:spMkLst>
        </pc:spChg>
        <pc:spChg chg="mod">
          <ac:chgData name="Cam Lieng (Health)" userId="65c76dfb-c3af-484b-bf66-b271499954f7" providerId="ADAL" clId="{B5DF97B0-2354-42D9-BF72-AAF4CF6E8468}" dt="2026-06-24T01:41:42.944" v="181" actId="404"/>
          <ac:spMkLst>
            <pc:docMk/>
            <pc:sldMk cId="0" sldId="262"/>
            <ac:spMk id="8" creationId="{89134417-88AD-1245-BD8D-156A6B325D8D}"/>
          </ac:spMkLst>
        </pc:spChg>
        <pc:spChg chg="del">
          <ac:chgData name="Cam Lieng (Health)" userId="65c76dfb-c3af-484b-bf66-b271499954f7" providerId="ADAL" clId="{B5DF97B0-2354-42D9-BF72-AAF4CF6E8468}" dt="2026-06-24T01:41:38.242" v="179" actId="478"/>
          <ac:spMkLst>
            <pc:docMk/>
            <pc:sldMk cId="0" sldId="262"/>
            <ac:spMk id="9" creationId="{B54B28F4-EB3A-0F47-93E3-4507757716F5}"/>
          </ac:spMkLst>
        </pc:spChg>
        <pc:spChg chg="mod">
          <ac:chgData name="Cam Lieng (Health)" userId="65c76dfb-c3af-484b-bf66-b271499954f7" providerId="ADAL" clId="{B5DF97B0-2354-42D9-BF72-AAF4CF6E8468}" dt="2026-06-24T01:41:59.358" v="186" actId="1076"/>
          <ac:spMkLst>
            <pc:docMk/>
            <pc:sldMk cId="0" sldId="262"/>
            <ac:spMk id="11" creationId="{5DFF6C78-F4DD-5146-B6E5-A9F3B845B991}"/>
          </ac:spMkLst>
        </pc:spChg>
        <pc:picChg chg="del mod">
          <ac:chgData name="Cam Lieng (Health)" userId="65c76dfb-c3af-484b-bf66-b271499954f7" providerId="ADAL" clId="{B5DF97B0-2354-42D9-BF72-AAF4CF6E8468}" dt="2026-06-24T01:41:36.731" v="178" actId="478"/>
          <ac:picMkLst>
            <pc:docMk/>
            <pc:sldMk cId="0" sldId="262"/>
            <ac:picMk id="10" creationId="{7D0AD93A-B200-D14B-8870-4A32F6D7B4C7}"/>
          </ac:picMkLst>
        </pc:picChg>
      </pc:sldChg>
      <pc:sldChg chg="delSp modSp mod modClrScheme chgLayout">
        <pc:chgData name="Cam Lieng (Health)" userId="65c76dfb-c3af-484b-bf66-b271499954f7" providerId="ADAL" clId="{B5DF97B0-2354-42D9-BF72-AAF4CF6E8468}" dt="2026-06-24T01:42:47.333" v="196" actId="12"/>
        <pc:sldMkLst>
          <pc:docMk/>
          <pc:sldMk cId="0" sldId="263"/>
        </pc:sldMkLst>
        <pc:spChg chg="del">
          <ac:chgData name="Cam Lieng (Health)" userId="65c76dfb-c3af-484b-bf66-b271499954f7" providerId="ADAL" clId="{B5DF97B0-2354-42D9-BF72-AAF4CF6E8468}" dt="2026-06-24T01:42:02.926" v="187" actId="478"/>
          <ac:spMkLst>
            <pc:docMk/>
            <pc:sldMk cId="0" sldId="263"/>
            <ac:spMk id="6" creationId="{B0E42FA3-394A-C246-A3E6-3DDD205ECA98}"/>
          </ac:spMkLst>
        </pc:spChg>
        <pc:spChg chg="mod">
          <ac:chgData name="Cam Lieng (Health)" userId="65c76dfb-c3af-484b-bf66-b271499954f7" providerId="ADAL" clId="{B5DF97B0-2354-42D9-BF72-AAF4CF6E8468}" dt="2026-06-24T01:42:10.373" v="191" actId="404"/>
          <ac:spMkLst>
            <pc:docMk/>
            <pc:sldMk cId="0" sldId="263"/>
            <ac:spMk id="7" creationId="{7AFB61E7-F224-7844-A334-57863526379C}"/>
          </ac:spMkLst>
        </pc:spChg>
        <pc:spChg chg="del">
          <ac:chgData name="Cam Lieng (Health)" userId="65c76dfb-c3af-484b-bf66-b271499954f7" providerId="ADAL" clId="{B5DF97B0-2354-42D9-BF72-AAF4CF6E8468}" dt="2026-06-24T01:42:05.289" v="189" actId="478"/>
          <ac:spMkLst>
            <pc:docMk/>
            <pc:sldMk cId="0" sldId="263"/>
            <ac:spMk id="8" creationId="{D8E04E14-3731-ED42-B6E0-19A79AEB41D2}"/>
          </ac:spMkLst>
        </pc:spChg>
        <pc:spChg chg="mod">
          <ac:chgData name="Cam Lieng (Health)" userId="65c76dfb-c3af-484b-bf66-b271499954f7" providerId="ADAL" clId="{B5DF97B0-2354-42D9-BF72-AAF4CF6E8468}" dt="2026-06-24T01:42:47.333" v="196" actId="12"/>
          <ac:spMkLst>
            <pc:docMk/>
            <pc:sldMk cId="0" sldId="263"/>
            <ac:spMk id="10" creationId="{FD9BEABE-14D0-0547-A534-FB6F355D8EE4}"/>
          </ac:spMkLst>
        </pc:spChg>
        <pc:picChg chg="del">
          <ac:chgData name="Cam Lieng (Health)" userId="65c76dfb-c3af-484b-bf66-b271499954f7" providerId="ADAL" clId="{B5DF97B0-2354-42D9-BF72-AAF4CF6E8468}" dt="2026-06-24T01:42:03.834" v="188" actId="478"/>
          <ac:picMkLst>
            <pc:docMk/>
            <pc:sldMk cId="0" sldId="263"/>
            <ac:picMk id="9" creationId="{2E54BC90-3B4B-5148-95A5-8E337904F942}"/>
          </ac:picMkLst>
        </pc:picChg>
      </pc:sldChg>
      <pc:sldChg chg="delSp modSp mod modClrScheme chgLayout">
        <pc:chgData name="Cam Lieng (Health)" userId="65c76dfb-c3af-484b-bf66-b271499954f7" providerId="ADAL" clId="{B5DF97B0-2354-42D9-BF72-AAF4CF6E8468}" dt="2026-06-24T01:43:32.310" v="206" actId="255"/>
        <pc:sldMkLst>
          <pc:docMk/>
          <pc:sldMk cId="0" sldId="264"/>
        </pc:sldMkLst>
        <pc:spChg chg="mod">
          <ac:chgData name="Cam Lieng (Health)" userId="65c76dfb-c3af-484b-bf66-b271499954f7" providerId="ADAL" clId="{B5DF97B0-2354-42D9-BF72-AAF4CF6E8468}" dt="2026-06-24T01:43:32.310" v="206" actId="255"/>
          <ac:spMkLst>
            <pc:docMk/>
            <pc:sldMk cId="0" sldId="264"/>
            <ac:spMk id="2" creationId="{CA272478-0721-80F5-F1E6-B39DDBA31E29}"/>
          </ac:spMkLst>
        </pc:spChg>
        <pc:spChg chg="del">
          <ac:chgData name="Cam Lieng (Health)" userId="65c76dfb-c3af-484b-bf66-b271499954f7" providerId="ADAL" clId="{B5DF97B0-2354-42D9-BF72-AAF4CF6E8468}" dt="2026-06-24T01:42:53.578" v="197" actId="478"/>
          <ac:spMkLst>
            <pc:docMk/>
            <pc:sldMk cId="0" sldId="264"/>
            <ac:spMk id="6" creationId="{48AF01CD-E0BD-2546-B653-78FBCE61BE62}"/>
          </ac:spMkLst>
        </pc:spChg>
        <pc:spChg chg="mod">
          <ac:chgData name="Cam Lieng (Health)" userId="65c76dfb-c3af-484b-bf66-b271499954f7" providerId="ADAL" clId="{B5DF97B0-2354-42D9-BF72-AAF4CF6E8468}" dt="2026-06-24T01:43:02.223" v="201" actId="404"/>
          <ac:spMkLst>
            <pc:docMk/>
            <pc:sldMk cId="0" sldId="264"/>
            <ac:spMk id="7" creationId="{3D9442BB-F5FF-C047-B1A4-D3329372C578}"/>
          </ac:spMkLst>
        </pc:spChg>
        <pc:spChg chg="del">
          <ac:chgData name="Cam Lieng (Health)" userId="65c76dfb-c3af-484b-bf66-b271499954f7" providerId="ADAL" clId="{B5DF97B0-2354-42D9-BF72-AAF4CF6E8468}" dt="2026-06-24T01:42:57.678" v="199" actId="478"/>
          <ac:spMkLst>
            <pc:docMk/>
            <pc:sldMk cId="0" sldId="264"/>
            <ac:spMk id="8" creationId="{3C046A36-1CEF-1F42-B9D0-3B272C4DFD8C}"/>
          </ac:spMkLst>
        </pc:spChg>
        <pc:picChg chg="del">
          <ac:chgData name="Cam Lieng (Health)" userId="65c76dfb-c3af-484b-bf66-b271499954f7" providerId="ADAL" clId="{B5DF97B0-2354-42D9-BF72-AAF4CF6E8468}" dt="2026-06-24T01:42:55.055" v="198" actId="478"/>
          <ac:picMkLst>
            <pc:docMk/>
            <pc:sldMk cId="0" sldId="264"/>
            <ac:picMk id="9" creationId="{B84946E7-7109-834D-B607-56B420DA5663}"/>
          </ac:picMkLst>
        </pc:picChg>
      </pc:sldChg>
      <pc:sldChg chg="delSp modSp mod modClrScheme chgLayout">
        <pc:chgData name="Cam Lieng (Health)" userId="65c76dfb-c3af-484b-bf66-b271499954f7" providerId="ADAL" clId="{B5DF97B0-2354-42D9-BF72-AAF4CF6E8468}" dt="2026-06-24T01:44:47.095" v="222" actId="1076"/>
        <pc:sldMkLst>
          <pc:docMk/>
          <pc:sldMk cId="0" sldId="265"/>
        </pc:sldMkLst>
        <pc:spChg chg="mod">
          <ac:chgData name="Cam Lieng (Health)" userId="65c76dfb-c3af-484b-bf66-b271499954f7" providerId="ADAL" clId="{B5DF97B0-2354-42D9-BF72-AAF4CF6E8468}" dt="2026-06-24T01:44:47.095" v="222" actId="1076"/>
          <ac:spMkLst>
            <pc:docMk/>
            <pc:sldMk cId="0" sldId="265"/>
            <ac:spMk id="2" creationId="{2387FA98-C421-A910-5AEF-F4673AD8174E}"/>
          </ac:spMkLst>
        </pc:spChg>
        <pc:spChg chg="del">
          <ac:chgData name="Cam Lieng (Health)" userId="65c76dfb-c3af-484b-bf66-b271499954f7" providerId="ADAL" clId="{B5DF97B0-2354-42D9-BF72-AAF4CF6E8468}" dt="2026-06-24T01:44:13.887" v="215" actId="478"/>
          <ac:spMkLst>
            <pc:docMk/>
            <pc:sldMk cId="0" sldId="265"/>
            <ac:spMk id="7" creationId="{44DB877E-222D-D448-9361-3B03388ABE6D}"/>
          </ac:spMkLst>
        </pc:spChg>
        <pc:spChg chg="mod">
          <ac:chgData name="Cam Lieng (Health)" userId="65c76dfb-c3af-484b-bf66-b271499954f7" providerId="ADAL" clId="{B5DF97B0-2354-42D9-BF72-AAF4CF6E8468}" dt="2026-06-24T01:44:21.266" v="219" actId="404"/>
          <ac:spMkLst>
            <pc:docMk/>
            <pc:sldMk cId="0" sldId="265"/>
            <ac:spMk id="8" creationId="{6A225FFD-908B-BE47-A9AC-AF47005C8CC8}"/>
          </ac:spMkLst>
        </pc:spChg>
        <pc:spChg chg="del">
          <ac:chgData name="Cam Lieng (Health)" userId="65c76dfb-c3af-484b-bf66-b271499954f7" providerId="ADAL" clId="{B5DF97B0-2354-42D9-BF72-AAF4CF6E8468}" dt="2026-06-24T01:44:16.575" v="217" actId="478"/>
          <ac:spMkLst>
            <pc:docMk/>
            <pc:sldMk cId="0" sldId="265"/>
            <ac:spMk id="9" creationId="{015990BD-5A74-B246-9238-2F259330BD3A}"/>
          </ac:spMkLst>
        </pc:spChg>
        <pc:picChg chg="del">
          <ac:chgData name="Cam Lieng (Health)" userId="65c76dfb-c3af-484b-bf66-b271499954f7" providerId="ADAL" clId="{B5DF97B0-2354-42D9-BF72-AAF4CF6E8468}" dt="2026-06-24T01:44:15.080" v="216" actId="478"/>
          <ac:picMkLst>
            <pc:docMk/>
            <pc:sldMk cId="0" sldId="265"/>
            <ac:picMk id="10" creationId="{4569D293-EB03-9243-91D2-54A0EE845E5C}"/>
          </ac:picMkLst>
        </pc:picChg>
      </pc:sldChg>
      <pc:sldChg chg="delSp modSp mod modClrScheme chgLayout">
        <pc:chgData name="Cam Lieng (Health)" userId="65c76dfb-c3af-484b-bf66-b271499954f7" providerId="ADAL" clId="{B5DF97B0-2354-42D9-BF72-AAF4CF6E8468}" dt="2026-06-24T01:45:22.834" v="232" actId="12"/>
        <pc:sldMkLst>
          <pc:docMk/>
          <pc:sldMk cId="0" sldId="267"/>
        </pc:sldMkLst>
        <pc:spChg chg="mod">
          <ac:chgData name="Cam Lieng (Health)" userId="65c76dfb-c3af-484b-bf66-b271499954f7" providerId="ADAL" clId="{B5DF97B0-2354-42D9-BF72-AAF4CF6E8468}" dt="2026-06-24T01:45:01.915" v="228" actId="404"/>
          <ac:spMkLst>
            <pc:docMk/>
            <pc:sldMk cId="0" sldId="267"/>
            <ac:spMk id="3" creationId="{228B4254-B644-F810-80BB-1C85F40E85AE}"/>
          </ac:spMkLst>
        </pc:spChg>
        <pc:spChg chg="del mod">
          <ac:chgData name="Cam Lieng (Health)" userId="65c76dfb-c3af-484b-bf66-b271499954f7" providerId="ADAL" clId="{B5DF97B0-2354-42D9-BF72-AAF4CF6E8468}" dt="2026-06-24T01:44:56.143" v="226" actId="478"/>
          <ac:spMkLst>
            <pc:docMk/>
            <pc:sldMk cId="0" sldId="267"/>
            <ac:spMk id="5" creationId="{DB015E8B-9986-C944-B3A1-73F18344738A}"/>
          </ac:spMkLst>
        </pc:spChg>
        <pc:spChg chg="mod">
          <ac:chgData name="Cam Lieng (Health)" userId="65c76dfb-c3af-484b-bf66-b271499954f7" providerId="ADAL" clId="{B5DF97B0-2354-42D9-BF72-AAF4CF6E8468}" dt="2026-06-24T01:45:22.834" v="232" actId="12"/>
          <ac:spMkLst>
            <pc:docMk/>
            <pc:sldMk cId="0" sldId="267"/>
            <ac:spMk id="6" creationId="{B3B4B910-8DFB-D742-9E96-10E70867130B}"/>
          </ac:spMkLst>
        </pc:spChg>
        <pc:spChg chg="del">
          <ac:chgData name="Cam Lieng (Health)" userId="65c76dfb-c3af-484b-bf66-b271499954f7" providerId="ADAL" clId="{B5DF97B0-2354-42D9-BF72-AAF4CF6E8468}" dt="2026-06-24T01:44:50.639" v="223" actId="478"/>
          <ac:spMkLst>
            <pc:docMk/>
            <pc:sldMk cId="0" sldId="267"/>
            <ac:spMk id="7" creationId="{B7D8586B-CC02-D845-8C44-EBB037CA85DF}"/>
          </ac:spMkLst>
        </pc:spChg>
        <pc:picChg chg="del">
          <ac:chgData name="Cam Lieng (Health)" userId="65c76dfb-c3af-484b-bf66-b271499954f7" providerId="ADAL" clId="{B5DF97B0-2354-42D9-BF72-AAF4CF6E8468}" dt="2026-06-24T01:44:53.059" v="224" actId="478"/>
          <ac:picMkLst>
            <pc:docMk/>
            <pc:sldMk cId="0" sldId="267"/>
            <ac:picMk id="8" creationId="{0F7FC43D-C154-8547-A7BA-4F6B68A9F664}"/>
          </ac:picMkLst>
        </pc:picChg>
      </pc:sldChg>
      <pc:sldChg chg="delSp modSp mod modClrScheme chgLayout">
        <pc:chgData name="Cam Lieng (Health)" userId="65c76dfb-c3af-484b-bf66-b271499954f7" providerId="ADAL" clId="{B5DF97B0-2354-42D9-BF72-AAF4CF6E8468}" dt="2026-06-24T01:46:52.902" v="257" actId="12"/>
        <pc:sldMkLst>
          <pc:docMk/>
          <pc:sldMk cId="0" sldId="268"/>
        </pc:sldMkLst>
        <pc:spChg chg="del">
          <ac:chgData name="Cam Lieng (Health)" userId="65c76dfb-c3af-484b-bf66-b271499954f7" providerId="ADAL" clId="{B5DF97B0-2354-42D9-BF72-AAF4CF6E8468}" dt="2026-06-24T01:46:19.766" v="249" actId="478"/>
          <ac:spMkLst>
            <pc:docMk/>
            <pc:sldMk cId="0" sldId="268"/>
            <ac:spMk id="6" creationId="{EE4B7994-2408-B249-B854-7EB41665550E}"/>
          </ac:spMkLst>
        </pc:spChg>
        <pc:spChg chg="mod">
          <ac:chgData name="Cam Lieng (Health)" userId="65c76dfb-c3af-484b-bf66-b271499954f7" providerId="ADAL" clId="{B5DF97B0-2354-42D9-BF72-AAF4CF6E8468}" dt="2026-06-24T01:46:30.018" v="253" actId="255"/>
          <ac:spMkLst>
            <pc:docMk/>
            <pc:sldMk cId="0" sldId="268"/>
            <ac:spMk id="7" creationId="{BC18BB85-05D5-E345-9E12-262DBED1596D}"/>
          </ac:spMkLst>
        </pc:spChg>
        <pc:spChg chg="del">
          <ac:chgData name="Cam Lieng (Health)" userId="65c76dfb-c3af-484b-bf66-b271499954f7" providerId="ADAL" clId="{B5DF97B0-2354-42D9-BF72-AAF4CF6E8468}" dt="2026-06-24T01:46:22.517" v="251" actId="478"/>
          <ac:spMkLst>
            <pc:docMk/>
            <pc:sldMk cId="0" sldId="268"/>
            <ac:spMk id="8" creationId="{DDE4B608-9845-EC47-AF36-8712B5E4D4A4}"/>
          </ac:spMkLst>
        </pc:spChg>
        <pc:spChg chg="mod">
          <ac:chgData name="Cam Lieng (Health)" userId="65c76dfb-c3af-484b-bf66-b271499954f7" providerId="ADAL" clId="{B5DF97B0-2354-42D9-BF72-AAF4CF6E8468}" dt="2026-06-24T01:46:52.902" v="257" actId="12"/>
          <ac:spMkLst>
            <pc:docMk/>
            <pc:sldMk cId="0" sldId="268"/>
            <ac:spMk id="9" creationId="{C300609F-5393-3F4B-87F0-CDD22DEC076E}"/>
          </ac:spMkLst>
        </pc:spChg>
        <pc:picChg chg="del">
          <ac:chgData name="Cam Lieng (Health)" userId="65c76dfb-c3af-484b-bf66-b271499954f7" providerId="ADAL" clId="{B5DF97B0-2354-42D9-BF72-AAF4CF6E8468}" dt="2026-06-24T01:46:21.037" v="250" actId="478"/>
          <ac:picMkLst>
            <pc:docMk/>
            <pc:sldMk cId="0" sldId="268"/>
            <ac:picMk id="10" creationId="{73D25188-B43E-3A42-8D38-B3DDA06C338B}"/>
          </ac:picMkLst>
        </pc:picChg>
      </pc:sldChg>
      <pc:sldChg chg="delSp modSp mod modClrScheme chgLayout">
        <pc:chgData name="Cam Lieng (Health)" userId="65c76dfb-c3af-484b-bf66-b271499954f7" providerId="ADAL" clId="{B5DF97B0-2354-42D9-BF72-AAF4CF6E8468}" dt="2026-06-24T01:43:59.808" v="214" actId="255"/>
        <pc:sldMkLst>
          <pc:docMk/>
          <pc:sldMk cId="3273717243" sldId="269"/>
        </pc:sldMkLst>
        <pc:spChg chg="mod ord">
          <ac:chgData name="Cam Lieng (Health)" userId="65c76dfb-c3af-484b-bf66-b271499954f7" providerId="ADAL" clId="{B5DF97B0-2354-42D9-BF72-AAF4CF6E8468}" dt="2026-06-24T01:43:48.498" v="213" actId="27636"/>
          <ac:spMkLst>
            <pc:docMk/>
            <pc:sldMk cId="3273717243" sldId="269"/>
            <ac:spMk id="2" creationId="{7EDC925F-B7DA-7647-8F1F-7C685845A08F}"/>
          </ac:spMkLst>
        </pc:spChg>
        <pc:spChg chg="del mod">
          <ac:chgData name="Cam Lieng (Health)" userId="65c76dfb-c3af-484b-bf66-b271499954f7" providerId="ADAL" clId="{B5DF97B0-2354-42D9-BF72-AAF4CF6E8468}" dt="2026-06-24T01:43:39.521" v="208" actId="478"/>
          <ac:spMkLst>
            <pc:docMk/>
            <pc:sldMk cId="3273717243" sldId="269"/>
            <ac:spMk id="4" creationId="{2A27DD70-DCA5-3440-8FA9-6EDD4738E5BD}"/>
          </ac:spMkLst>
        </pc:spChg>
        <pc:spChg chg="mod">
          <ac:chgData name="Cam Lieng (Health)" userId="65c76dfb-c3af-484b-bf66-b271499954f7" providerId="ADAL" clId="{B5DF97B0-2354-42D9-BF72-AAF4CF6E8468}" dt="2026-06-24T01:43:59.808" v="214" actId="255"/>
          <ac:spMkLst>
            <pc:docMk/>
            <pc:sldMk cId="3273717243" sldId="269"/>
            <ac:spMk id="5" creationId="{3974F322-135A-DF4A-86B7-86B6E8311F65}"/>
          </ac:spMkLst>
        </pc:spChg>
        <pc:spChg chg="del">
          <ac:chgData name="Cam Lieng (Health)" userId="65c76dfb-c3af-484b-bf66-b271499954f7" providerId="ADAL" clId="{B5DF97B0-2354-42D9-BF72-AAF4CF6E8468}" dt="2026-06-24T01:43:46.644" v="211" actId="478"/>
          <ac:spMkLst>
            <pc:docMk/>
            <pc:sldMk cId="3273717243" sldId="269"/>
            <ac:spMk id="6" creationId="{D1C763C6-2DC6-C546-85DD-1C3F12E039FC}"/>
          </ac:spMkLst>
        </pc:spChg>
        <pc:picChg chg="del mod">
          <ac:chgData name="Cam Lieng (Health)" userId="65c76dfb-c3af-484b-bf66-b271499954f7" providerId="ADAL" clId="{B5DF97B0-2354-42D9-BF72-AAF4CF6E8468}" dt="2026-06-24T01:43:40.929" v="210" actId="478"/>
          <ac:picMkLst>
            <pc:docMk/>
            <pc:sldMk cId="3273717243" sldId="269"/>
            <ac:picMk id="7" creationId="{CB285C58-3BB3-6840-B306-F007D1DE3987}"/>
          </ac:picMkLst>
        </pc:picChg>
      </pc:sldChg>
      <pc:sldChg chg="addSp delSp modSp mod modClrScheme chgLayout">
        <pc:chgData name="Cam Lieng (Health)" userId="65c76dfb-c3af-484b-bf66-b271499954f7" providerId="ADAL" clId="{B5DF97B0-2354-42D9-BF72-AAF4CF6E8468}" dt="2026-06-24T01:35:03.127" v="76" actId="1076"/>
        <pc:sldMkLst>
          <pc:docMk/>
          <pc:sldMk cId="3181918850" sldId="272"/>
        </pc:sldMkLst>
        <pc:spChg chg="del">
          <ac:chgData name="Cam Lieng (Health)" userId="65c76dfb-c3af-484b-bf66-b271499954f7" providerId="ADAL" clId="{B5DF97B0-2354-42D9-BF72-AAF4CF6E8468}" dt="2026-06-24T01:33:29.802" v="37" actId="478"/>
          <ac:spMkLst>
            <pc:docMk/>
            <pc:sldMk cId="3181918850" sldId="272"/>
            <ac:spMk id="2" creationId="{06BEC99D-F417-EF4C-ABD3-0ED938979B8F}"/>
          </ac:spMkLst>
        </pc:spChg>
        <pc:spChg chg="add mod">
          <ac:chgData name="Cam Lieng (Health)" userId="65c76dfb-c3af-484b-bf66-b271499954f7" providerId="ADAL" clId="{B5DF97B0-2354-42D9-BF72-AAF4CF6E8468}" dt="2026-06-24T01:33:49.734" v="45" actId="20578"/>
          <ac:spMkLst>
            <pc:docMk/>
            <pc:sldMk cId="3181918850" sldId="272"/>
            <ac:spMk id="3" creationId="{9B9FB42A-D396-8D4D-77C6-945740F81D6D}"/>
          </ac:spMkLst>
        </pc:spChg>
        <pc:spChg chg="del">
          <ac:chgData name="Cam Lieng (Health)" userId="65c76dfb-c3af-484b-bf66-b271499954f7" providerId="ADAL" clId="{B5DF97B0-2354-42D9-BF72-AAF4CF6E8468}" dt="2026-06-24T01:33:28.266" v="36" actId="478"/>
          <ac:spMkLst>
            <pc:docMk/>
            <pc:sldMk cId="3181918850" sldId="272"/>
            <ac:spMk id="5" creationId="{BFEBB5B6-5CC7-D81C-5DAD-1D4BC5E71D83}"/>
          </ac:spMkLst>
        </pc:spChg>
        <pc:spChg chg="del">
          <ac:chgData name="Cam Lieng (Health)" userId="65c76dfb-c3af-484b-bf66-b271499954f7" providerId="ADAL" clId="{B5DF97B0-2354-42D9-BF72-AAF4CF6E8468}" dt="2026-06-24T01:33:33.451" v="38" actId="478"/>
          <ac:spMkLst>
            <pc:docMk/>
            <pc:sldMk cId="3181918850" sldId="272"/>
            <ac:spMk id="6" creationId="{08189543-3EE8-DF45-562C-7033328E9808}"/>
          </ac:spMkLst>
        </pc:spChg>
        <pc:spChg chg="add mod">
          <ac:chgData name="Cam Lieng (Health)" userId="65c76dfb-c3af-484b-bf66-b271499954f7" providerId="ADAL" clId="{B5DF97B0-2354-42D9-BF72-AAF4CF6E8468}" dt="2026-06-24T01:34:04.010" v="51" actId="1076"/>
          <ac:spMkLst>
            <pc:docMk/>
            <pc:sldMk cId="3181918850" sldId="272"/>
            <ac:spMk id="7" creationId="{9B33E28A-D8E6-E8CF-1E7F-B8EB3C68C516}"/>
          </ac:spMkLst>
        </pc:spChg>
        <pc:spChg chg="mod ord">
          <ac:chgData name="Cam Lieng (Health)" userId="65c76dfb-c3af-484b-bf66-b271499954f7" providerId="ADAL" clId="{B5DF97B0-2354-42D9-BF72-AAF4CF6E8468}" dt="2026-06-24T01:35:03.127" v="76" actId="1076"/>
          <ac:spMkLst>
            <pc:docMk/>
            <pc:sldMk cId="3181918850" sldId="272"/>
            <ac:spMk id="90" creationId="{58132843-B30C-EC33-6BEF-6251F4316FB1}"/>
          </ac:spMkLst>
        </pc:spChg>
      </pc:sldChg>
      <pc:sldChg chg="addSp delSp modSp mod modClrScheme chgLayout">
        <pc:chgData name="Cam Lieng (Health)" userId="65c76dfb-c3af-484b-bf66-b271499954f7" providerId="ADAL" clId="{B5DF97B0-2354-42D9-BF72-AAF4CF6E8468}" dt="2026-06-24T01:46:13.987" v="248" actId="12"/>
        <pc:sldMkLst>
          <pc:docMk/>
          <pc:sldMk cId="3376126776" sldId="274"/>
        </pc:sldMkLst>
        <pc:spChg chg="add del mod">
          <ac:chgData name="Cam Lieng (Health)" userId="65c76dfb-c3af-484b-bf66-b271499954f7" providerId="ADAL" clId="{B5DF97B0-2354-42D9-BF72-AAF4CF6E8468}" dt="2026-06-24T01:45:37.167" v="239" actId="478"/>
          <ac:spMkLst>
            <pc:docMk/>
            <pc:sldMk cId="3376126776" sldId="274"/>
            <ac:spMk id="3" creationId="{9167886E-61E8-AB42-D5A7-19C1694F15BD}"/>
          </ac:spMkLst>
        </pc:spChg>
        <pc:spChg chg="mod">
          <ac:chgData name="Cam Lieng (Health)" userId="65c76dfb-c3af-484b-bf66-b271499954f7" providerId="ADAL" clId="{B5DF97B0-2354-42D9-BF72-AAF4CF6E8468}" dt="2026-06-24T01:46:13.987" v="248" actId="12"/>
          <ac:spMkLst>
            <pc:docMk/>
            <pc:sldMk cId="3376126776" sldId="274"/>
            <ac:spMk id="6" creationId="{67A0252C-DBB2-0E16-0F45-93EB8414668B}"/>
          </ac:spMkLst>
        </pc:spChg>
        <pc:spChg chg="del">
          <ac:chgData name="Cam Lieng (Health)" userId="65c76dfb-c3af-484b-bf66-b271499954f7" providerId="ADAL" clId="{B5DF97B0-2354-42D9-BF72-AAF4CF6E8468}" dt="2026-06-24T01:45:27.311" v="233" actId="478"/>
          <ac:spMkLst>
            <pc:docMk/>
            <pc:sldMk cId="3376126776" sldId="274"/>
            <ac:spMk id="7" creationId="{93F6A106-2E9B-1B20-D22D-5596F522E5F6}"/>
          </ac:spMkLst>
        </pc:spChg>
        <pc:spChg chg="mod">
          <ac:chgData name="Cam Lieng (Health)" userId="65c76dfb-c3af-484b-bf66-b271499954f7" providerId="ADAL" clId="{B5DF97B0-2354-42D9-BF72-AAF4CF6E8468}" dt="2026-06-24T01:45:44.846" v="242" actId="404"/>
          <ac:spMkLst>
            <pc:docMk/>
            <pc:sldMk cId="3376126776" sldId="274"/>
            <ac:spMk id="8" creationId="{16789304-7166-7AE3-8AA7-990A8F470F0E}"/>
          </ac:spMkLst>
        </pc:spChg>
        <pc:spChg chg="del">
          <ac:chgData name="Cam Lieng (Health)" userId="65c76dfb-c3af-484b-bf66-b271499954f7" providerId="ADAL" clId="{B5DF97B0-2354-42D9-BF72-AAF4CF6E8468}" dt="2026-06-24T01:45:30.005" v="235" actId="478"/>
          <ac:spMkLst>
            <pc:docMk/>
            <pc:sldMk cId="3376126776" sldId="274"/>
            <ac:spMk id="10" creationId="{7ADBED5E-8A4E-3982-D08C-7B14FA6C88C4}"/>
          </ac:spMkLst>
        </pc:spChg>
        <pc:spChg chg="del">
          <ac:chgData name="Cam Lieng (Health)" userId="65c76dfb-c3af-484b-bf66-b271499954f7" providerId="ADAL" clId="{B5DF97B0-2354-42D9-BF72-AAF4CF6E8468}" dt="2026-06-24T01:45:35.601" v="238" actId="478"/>
          <ac:spMkLst>
            <pc:docMk/>
            <pc:sldMk cId="3376126776" sldId="274"/>
            <ac:spMk id="179" creationId="{065C79B9-F71D-A533-AEC5-1DD532564366}"/>
          </ac:spMkLst>
        </pc:spChg>
        <pc:picChg chg="del">
          <ac:chgData name="Cam Lieng (Health)" userId="65c76dfb-c3af-484b-bf66-b271499954f7" providerId="ADAL" clId="{B5DF97B0-2354-42D9-BF72-AAF4CF6E8468}" dt="2026-06-24T01:45:28.735" v="234" actId="478"/>
          <ac:picMkLst>
            <pc:docMk/>
            <pc:sldMk cId="3376126776" sldId="274"/>
            <ac:picMk id="9" creationId="{30673207-C98A-0EB7-67A0-7A4C05ECF941}"/>
          </ac:picMkLst>
        </pc:picChg>
      </pc:sldChg>
      <pc:sldChg chg="addSp delSp modSp mod modClrScheme chgLayout">
        <pc:chgData name="Cam Lieng (Health)" userId="65c76dfb-c3af-484b-bf66-b271499954f7" providerId="ADAL" clId="{B5DF97B0-2354-42D9-BF72-AAF4CF6E8468}" dt="2026-06-24T01:37:51.890" v="119"/>
        <pc:sldMkLst>
          <pc:docMk/>
          <pc:sldMk cId="2386796544" sldId="275"/>
        </pc:sldMkLst>
        <pc:spChg chg="add mod">
          <ac:chgData name="Cam Lieng (Health)" userId="65c76dfb-c3af-484b-bf66-b271499954f7" providerId="ADAL" clId="{B5DF97B0-2354-42D9-BF72-AAF4CF6E8468}" dt="2026-06-24T01:37:51.890" v="119"/>
          <ac:spMkLst>
            <pc:docMk/>
            <pc:sldMk cId="2386796544" sldId="275"/>
            <ac:spMk id="2" creationId="{02B64636-22B9-378E-359E-ED8DC0A3AB56}"/>
          </ac:spMkLst>
        </pc:spChg>
        <pc:spChg chg="mod">
          <ac:chgData name="Cam Lieng (Health)" userId="65c76dfb-c3af-484b-bf66-b271499954f7" providerId="ADAL" clId="{B5DF97B0-2354-42D9-BF72-AAF4CF6E8468}" dt="2026-06-24T01:36:29.533" v="102" actId="255"/>
          <ac:spMkLst>
            <pc:docMk/>
            <pc:sldMk cId="2386796544" sldId="275"/>
            <ac:spMk id="4" creationId="{57DD83AD-C023-3DD3-3EB0-55FD84F36DD5}"/>
          </ac:spMkLst>
        </pc:spChg>
        <pc:spChg chg="mod">
          <ac:chgData name="Cam Lieng (Health)" userId="65c76dfb-c3af-484b-bf66-b271499954f7" providerId="ADAL" clId="{B5DF97B0-2354-42D9-BF72-AAF4CF6E8468}" dt="2026-06-24T01:37:24.361" v="114" actId="12"/>
          <ac:spMkLst>
            <pc:docMk/>
            <pc:sldMk cId="2386796544" sldId="275"/>
            <ac:spMk id="6" creationId="{2D570F1E-80C2-4826-8A7C-984896E06545}"/>
          </ac:spMkLst>
        </pc:spChg>
        <pc:spChg chg="del">
          <ac:chgData name="Cam Lieng (Health)" userId="65c76dfb-c3af-484b-bf66-b271499954f7" providerId="ADAL" clId="{B5DF97B0-2354-42D9-BF72-AAF4CF6E8468}" dt="2026-06-24T01:36:18.573" v="97" actId="478"/>
          <ac:spMkLst>
            <pc:docMk/>
            <pc:sldMk cId="2386796544" sldId="275"/>
            <ac:spMk id="7" creationId="{826BF535-95FC-AB43-CEC2-E95993B5FCE2}"/>
          </ac:spMkLst>
        </pc:spChg>
        <pc:spChg chg="del mod">
          <ac:chgData name="Cam Lieng (Health)" userId="65c76dfb-c3af-484b-bf66-b271499954f7" providerId="ADAL" clId="{B5DF97B0-2354-42D9-BF72-AAF4CF6E8468}" dt="2026-06-24T01:37:51.437" v="118" actId="478"/>
          <ac:spMkLst>
            <pc:docMk/>
            <pc:sldMk cId="2386796544" sldId="275"/>
            <ac:spMk id="8" creationId="{26F45B8D-ACEE-364A-2BF9-13D542B6CDE4}"/>
          </ac:spMkLst>
        </pc:spChg>
        <pc:spChg chg="del">
          <ac:chgData name="Cam Lieng (Health)" userId="65c76dfb-c3af-484b-bf66-b271499954f7" providerId="ADAL" clId="{B5DF97B0-2354-42D9-BF72-AAF4CF6E8468}" dt="2026-06-24T01:36:21.595" v="99" actId="478"/>
          <ac:spMkLst>
            <pc:docMk/>
            <pc:sldMk cId="2386796544" sldId="275"/>
            <ac:spMk id="9" creationId="{196B2AAA-92EA-E95F-1427-103DD898A5C9}"/>
          </ac:spMkLst>
        </pc:spChg>
        <pc:picChg chg="mod">
          <ac:chgData name="Cam Lieng (Health)" userId="65c76dfb-c3af-484b-bf66-b271499954f7" providerId="ADAL" clId="{B5DF97B0-2354-42D9-BF72-AAF4CF6E8468}" dt="2026-06-24T01:36:40.746" v="105" actId="14100"/>
          <ac:picMkLst>
            <pc:docMk/>
            <pc:sldMk cId="2386796544" sldId="275"/>
            <ac:picMk id="3" creationId="{0BFCA256-F1B8-5D62-3F4F-4360A46F3289}"/>
          </ac:picMkLst>
        </pc:picChg>
        <pc:picChg chg="del">
          <ac:chgData name="Cam Lieng (Health)" userId="65c76dfb-c3af-484b-bf66-b271499954f7" providerId="ADAL" clId="{B5DF97B0-2354-42D9-BF72-AAF4CF6E8468}" dt="2026-06-24T01:36:19.557" v="98" actId="478"/>
          <ac:picMkLst>
            <pc:docMk/>
            <pc:sldMk cId="2386796544" sldId="275"/>
            <ac:picMk id="14" creationId="{049C4361-95BF-0F8F-4D15-0C6BFB7E90A3}"/>
          </ac:picMkLst>
        </pc:picChg>
      </pc:sldChg>
      <pc:sldChg chg="delSp modSp mod modClrScheme chgLayout">
        <pc:chgData name="Cam Lieng (Health)" userId="65c76dfb-c3af-484b-bf66-b271499954f7" providerId="ADAL" clId="{B5DF97B0-2354-42D9-BF72-AAF4CF6E8468}" dt="2026-06-24T01:40:31.453" v="157" actId="478"/>
        <pc:sldMkLst>
          <pc:docMk/>
          <pc:sldMk cId="76689106" sldId="276"/>
        </pc:sldMkLst>
        <pc:spChg chg="mod">
          <ac:chgData name="Cam Lieng (Health)" userId="65c76dfb-c3af-484b-bf66-b271499954f7" providerId="ADAL" clId="{B5DF97B0-2354-42D9-BF72-AAF4CF6E8468}" dt="2026-06-24T01:40:23.812" v="153" actId="1076"/>
          <ac:spMkLst>
            <pc:docMk/>
            <pc:sldMk cId="76689106" sldId="276"/>
            <ac:spMk id="3" creationId="{1C446CCE-464F-C99A-A3E6-6FA4F56CD96A}"/>
          </ac:spMkLst>
        </pc:spChg>
        <pc:spChg chg="del">
          <ac:chgData name="Cam Lieng (Health)" userId="65c76dfb-c3af-484b-bf66-b271499954f7" providerId="ADAL" clId="{B5DF97B0-2354-42D9-BF72-AAF4CF6E8468}" dt="2026-06-24T01:40:05.193" v="147" actId="478"/>
          <ac:spMkLst>
            <pc:docMk/>
            <pc:sldMk cId="76689106" sldId="276"/>
            <ac:spMk id="7" creationId="{DDA8AF40-01A3-96EC-ED71-5BF5E369E387}"/>
          </ac:spMkLst>
        </pc:spChg>
        <pc:spChg chg="mod">
          <ac:chgData name="Cam Lieng (Health)" userId="65c76dfb-c3af-484b-bf66-b271499954f7" providerId="ADAL" clId="{B5DF97B0-2354-42D9-BF72-AAF4CF6E8468}" dt="2026-06-24T01:40:14.741" v="151" actId="404"/>
          <ac:spMkLst>
            <pc:docMk/>
            <pc:sldMk cId="76689106" sldId="276"/>
            <ac:spMk id="8" creationId="{527F50A3-6408-ED07-BF0E-3293AB76450C}"/>
          </ac:spMkLst>
        </pc:spChg>
        <pc:spChg chg="del">
          <ac:chgData name="Cam Lieng (Health)" userId="65c76dfb-c3af-484b-bf66-b271499954f7" providerId="ADAL" clId="{B5DF97B0-2354-42D9-BF72-AAF4CF6E8468}" dt="2026-06-24T01:40:08.717" v="149" actId="478"/>
          <ac:spMkLst>
            <pc:docMk/>
            <pc:sldMk cId="76689106" sldId="276"/>
            <ac:spMk id="9" creationId="{951127C6-5C85-F55B-A1FA-3CB8B7EC4D9D}"/>
          </ac:spMkLst>
        </pc:spChg>
        <pc:spChg chg="del mod">
          <ac:chgData name="Cam Lieng (Health)" userId="65c76dfb-c3af-484b-bf66-b271499954f7" providerId="ADAL" clId="{B5DF97B0-2354-42D9-BF72-AAF4CF6E8468}" dt="2026-06-24T01:40:31.453" v="157" actId="478"/>
          <ac:spMkLst>
            <pc:docMk/>
            <pc:sldMk cId="76689106" sldId="276"/>
            <ac:spMk id="11" creationId="{FDC120A2-BA11-F768-8758-F4D3A4807BEE}"/>
          </ac:spMkLst>
        </pc:spChg>
        <pc:picChg chg="mod">
          <ac:chgData name="Cam Lieng (Health)" userId="65c76dfb-c3af-484b-bf66-b271499954f7" providerId="ADAL" clId="{B5DF97B0-2354-42D9-BF72-AAF4CF6E8468}" dt="2026-06-24T01:40:25.908" v="154" actId="1076"/>
          <ac:picMkLst>
            <pc:docMk/>
            <pc:sldMk cId="76689106" sldId="276"/>
            <ac:picMk id="5" creationId="{7C7F522A-A221-69E6-982E-E0DB1F0A20FC}"/>
          </ac:picMkLst>
        </pc:picChg>
        <pc:picChg chg="del">
          <ac:chgData name="Cam Lieng (Health)" userId="65c76dfb-c3af-484b-bf66-b271499954f7" providerId="ADAL" clId="{B5DF97B0-2354-42D9-BF72-AAF4CF6E8468}" dt="2026-06-24T01:40:06.588" v="148" actId="478"/>
          <ac:picMkLst>
            <pc:docMk/>
            <pc:sldMk cId="76689106" sldId="276"/>
            <ac:picMk id="10" creationId="{B64C94C1-3BD6-3D4B-6C5D-EE940A1C13FB}"/>
          </ac:picMkLst>
        </pc:picChg>
      </pc:sldChg>
      <pc:sldMasterChg chg="modSldLayout">
        <pc:chgData name="Cam Lieng (Health)" userId="65c76dfb-c3af-484b-bf66-b271499954f7" providerId="ADAL" clId="{B5DF97B0-2354-42D9-BF72-AAF4CF6E8468}" dt="2026-06-24T01:31:40.595" v="15"/>
        <pc:sldMasterMkLst>
          <pc:docMk/>
          <pc:sldMasterMk cId="793060386" sldId="2147483673"/>
        </pc:sldMasterMkLst>
        <pc:sldLayoutChg chg="addSp delSp modSp mod">
          <pc:chgData name="Cam Lieng (Health)" userId="65c76dfb-c3af-484b-bf66-b271499954f7" providerId="ADAL" clId="{B5DF97B0-2354-42D9-BF72-AAF4CF6E8468}" dt="2026-06-24T01:31:40.595" v="15"/>
          <pc:sldLayoutMkLst>
            <pc:docMk/>
            <pc:sldMasterMk cId="793060386" sldId="2147483673"/>
            <pc:sldLayoutMk cId="563101950" sldId="2147483686"/>
          </pc:sldLayoutMkLst>
          <pc:picChg chg="del">
            <ac:chgData name="Cam Lieng (Health)" userId="65c76dfb-c3af-484b-bf66-b271499954f7" providerId="ADAL" clId="{B5DF97B0-2354-42D9-BF72-AAF4CF6E8468}" dt="2026-06-24T01:31:04.852" v="11" actId="478"/>
            <ac:picMkLst>
              <pc:docMk/>
              <pc:sldMasterMk cId="793060386" sldId="2147483673"/>
              <pc:sldLayoutMk cId="563101950" sldId="2147483686"/>
              <ac:picMk id="3" creationId="{B5F81952-F989-724F-FA13-34F7D84C9825}"/>
            </ac:picMkLst>
          </pc:picChg>
          <pc:picChg chg="add mod">
            <ac:chgData name="Cam Lieng (Health)" userId="65c76dfb-c3af-484b-bf66-b271499954f7" providerId="ADAL" clId="{B5DF97B0-2354-42D9-BF72-AAF4CF6E8468}" dt="2026-06-24T01:31:40.595" v="15"/>
            <ac:picMkLst>
              <pc:docMk/>
              <pc:sldMasterMk cId="793060386" sldId="2147483673"/>
              <pc:sldLayoutMk cId="563101950" sldId="2147483686"/>
              <ac:picMk id="6" creationId="{3B265728-7ABF-C9F1-BB55-1A0AEFA341C4}"/>
            </ac:picMkLst>
          </pc:picChg>
        </pc:sldLayoutChg>
        <pc:sldLayoutChg chg="addSp delSp modSp mod">
          <pc:chgData name="Cam Lieng (Health)" userId="65c76dfb-c3af-484b-bf66-b271499954f7" providerId="ADAL" clId="{B5DF97B0-2354-42D9-BF72-AAF4CF6E8468}" dt="2026-06-24T01:31:24.792" v="14"/>
          <pc:sldLayoutMkLst>
            <pc:docMk/>
            <pc:sldMasterMk cId="793060386" sldId="2147483673"/>
            <pc:sldLayoutMk cId="1677001652" sldId="2147483687"/>
          </pc:sldLayoutMkLst>
          <pc:picChg chg="del">
            <ac:chgData name="Cam Lieng (Health)" userId="65c76dfb-c3af-484b-bf66-b271499954f7" providerId="ADAL" clId="{B5DF97B0-2354-42D9-BF72-AAF4CF6E8468}" dt="2026-06-24T01:31:07.679" v="12" actId="478"/>
            <ac:picMkLst>
              <pc:docMk/>
              <pc:sldMasterMk cId="793060386" sldId="2147483673"/>
              <pc:sldLayoutMk cId="1677001652" sldId="2147483687"/>
              <ac:picMk id="3" creationId="{F11E748A-56A3-BFBE-6280-28C5357EC612}"/>
            </ac:picMkLst>
          </pc:picChg>
          <pc:picChg chg="del">
            <ac:chgData name="Cam Lieng (Health)" userId="65c76dfb-c3af-484b-bf66-b271499954f7" providerId="ADAL" clId="{B5DF97B0-2354-42D9-BF72-AAF4CF6E8468}" dt="2026-06-24T01:31:08.350" v="13" actId="478"/>
            <ac:picMkLst>
              <pc:docMk/>
              <pc:sldMasterMk cId="793060386" sldId="2147483673"/>
              <pc:sldLayoutMk cId="1677001652" sldId="2147483687"/>
              <ac:picMk id="4" creationId="{3B07B37A-BD8F-F8D6-B1BD-F0BA9D6BF85D}"/>
            </ac:picMkLst>
          </pc:picChg>
          <pc:picChg chg="add mod">
            <ac:chgData name="Cam Lieng (Health)" userId="65c76dfb-c3af-484b-bf66-b271499954f7" providerId="ADAL" clId="{B5DF97B0-2354-42D9-BF72-AAF4CF6E8468}" dt="2026-06-24T01:31:24.792" v="14"/>
            <ac:picMkLst>
              <pc:docMk/>
              <pc:sldMasterMk cId="793060386" sldId="2147483673"/>
              <pc:sldLayoutMk cId="1677001652" sldId="2147483687"/>
              <ac:picMk id="5" creationId="{06D0A2CB-1A0C-9D68-8855-9C223B840EFE}"/>
            </ac:picMkLst>
          </pc:picChg>
        </pc:sldLayoutChg>
      </pc:sldMasterChg>
    </pc:docChg>
  </pc:docChgLst>
  <pc:docChgLst>
    <pc:chgData name="Mark Riddiford (Health)" userId="fcff82db-423c-44a0-b872-4d8831b8c130" providerId="ADAL" clId="{F12666C0-D77F-4B08-89E6-1E98133069D6}"/>
    <pc:docChg chg="mod">
      <pc:chgData name="Mark Riddiford (Health)" userId="fcff82db-423c-44a0-b872-4d8831b8c130" providerId="ADAL" clId="{F12666C0-D77F-4B08-89E6-1E98133069D6}" dt="2026-06-22T01:36:37.735"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c1f2e39b2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gc1f2e39b28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cddcdda50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cddcdda50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id="{F22C5E4F-64F2-9BE4-8E3D-E46CC46A857D}"/>
            </a:ext>
          </a:extLst>
        </p:cNvPr>
        <p:cNvGrpSpPr/>
        <p:nvPr/>
      </p:nvGrpSpPr>
      <p:grpSpPr>
        <a:xfrm>
          <a:off x="0" y="0"/>
          <a:ext cx="0" cy="0"/>
          <a:chOff x="0" y="0"/>
          <a:chExt cx="0" cy="0"/>
        </a:xfrm>
      </p:grpSpPr>
      <p:sp>
        <p:nvSpPr>
          <p:cNvPr id="176" name="Google Shape;176;gb89271a5bc_0_21:notes">
            <a:extLst>
              <a:ext uri="{FF2B5EF4-FFF2-40B4-BE49-F238E27FC236}">
                <a16:creationId xmlns:a16="http://schemas.microsoft.com/office/drawing/2014/main" id="{F3AA1654-F774-50F5-CC69-48D4E79197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7" name="Google Shape;177;gb89271a5bc_0_21:notes">
            <a:extLst>
              <a:ext uri="{FF2B5EF4-FFF2-40B4-BE49-F238E27FC236}">
                <a16:creationId xmlns:a16="http://schemas.microsoft.com/office/drawing/2014/main" id="{0B19666A-48E6-FD52-21BE-4CD918CB92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921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cddcdda502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cddcdda502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a:extLst>
            <a:ext uri="{FF2B5EF4-FFF2-40B4-BE49-F238E27FC236}">
              <a16:creationId xmlns:a16="http://schemas.microsoft.com/office/drawing/2014/main" id="{BDDBF93F-0230-99B8-C3B5-2880E01DBA78}"/>
            </a:ext>
          </a:extLst>
        </p:cNvPr>
        <p:cNvGrpSpPr/>
        <p:nvPr/>
      </p:nvGrpSpPr>
      <p:grpSpPr>
        <a:xfrm>
          <a:off x="0" y="0"/>
          <a:ext cx="0" cy="0"/>
          <a:chOff x="0" y="0"/>
          <a:chExt cx="0" cy="0"/>
        </a:xfrm>
      </p:grpSpPr>
      <p:sp>
        <p:nvSpPr>
          <p:cNvPr id="87" name="Google Shape;87;p2:notes">
            <a:extLst>
              <a:ext uri="{FF2B5EF4-FFF2-40B4-BE49-F238E27FC236}">
                <a16:creationId xmlns:a16="http://schemas.microsoft.com/office/drawing/2014/main" id="{17694198-EE46-261F-5FBC-91AAE3B5761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8" name="Google Shape;88;p2:notes">
            <a:extLst>
              <a:ext uri="{FF2B5EF4-FFF2-40B4-BE49-F238E27FC236}">
                <a16:creationId xmlns:a16="http://schemas.microsoft.com/office/drawing/2014/main" id="{02DAC4EA-A22D-C269-2BA2-E2A884FC63A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1314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cddcdda50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cddcdda50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cddcdda50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cddcdda50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a:extLst>
            <a:ext uri="{FF2B5EF4-FFF2-40B4-BE49-F238E27FC236}">
              <a16:creationId xmlns:a16="http://schemas.microsoft.com/office/drawing/2014/main" id="{B308AE80-36EA-4E7E-9D32-29D5970D42CA}"/>
            </a:ext>
          </a:extLst>
        </p:cNvPr>
        <p:cNvGrpSpPr/>
        <p:nvPr/>
      </p:nvGrpSpPr>
      <p:grpSpPr>
        <a:xfrm>
          <a:off x="0" y="0"/>
          <a:ext cx="0" cy="0"/>
          <a:chOff x="0" y="0"/>
          <a:chExt cx="0" cy="0"/>
        </a:xfrm>
      </p:grpSpPr>
      <p:sp>
        <p:nvSpPr>
          <p:cNvPr id="62" name="Google Shape;62;gcddcdda502_0_5:notes">
            <a:extLst>
              <a:ext uri="{FF2B5EF4-FFF2-40B4-BE49-F238E27FC236}">
                <a16:creationId xmlns:a16="http://schemas.microsoft.com/office/drawing/2014/main" id="{2C1BE4A5-C0F4-282B-383E-5D841AE5D2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cddcdda502_0_5:notes">
            <a:extLst>
              <a:ext uri="{FF2B5EF4-FFF2-40B4-BE49-F238E27FC236}">
                <a16:creationId xmlns:a16="http://schemas.microsoft.com/office/drawing/2014/main" id="{85A558FE-C633-51C6-9FFD-E3EAB2CB6FE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2711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cddcdda502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cddcdda50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a:extLst>
            <a:ext uri="{FF2B5EF4-FFF2-40B4-BE49-F238E27FC236}">
              <a16:creationId xmlns:a16="http://schemas.microsoft.com/office/drawing/2014/main" id="{A71E542C-8BB0-AD2B-835C-D81A536B91E8}"/>
            </a:ext>
          </a:extLst>
        </p:cNvPr>
        <p:cNvGrpSpPr/>
        <p:nvPr/>
      </p:nvGrpSpPr>
      <p:grpSpPr>
        <a:xfrm>
          <a:off x="0" y="0"/>
          <a:ext cx="0" cy="0"/>
          <a:chOff x="0" y="0"/>
          <a:chExt cx="0" cy="0"/>
        </a:xfrm>
      </p:grpSpPr>
      <p:sp>
        <p:nvSpPr>
          <p:cNvPr id="86" name="Google Shape;86;p4:notes">
            <a:extLst>
              <a:ext uri="{FF2B5EF4-FFF2-40B4-BE49-F238E27FC236}">
                <a16:creationId xmlns:a16="http://schemas.microsoft.com/office/drawing/2014/main" id="{4584E75E-4FCE-1FD5-D7DE-DB4C175C48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4:notes">
            <a:extLst>
              <a:ext uri="{FF2B5EF4-FFF2-40B4-BE49-F238E27FC236}">
                <a16:creationId xmlns:a16="http://schemas.microsoft.com/office/drawing/2014/main" id="{A1B41704-C5BE-1B0D-D76E-676E2C525D8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27678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6CA7BC81-41C5-FF4C-BD47-97CEE20D6915}"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304815587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CA7BC81-41C5-FF4C-BD47-97CEE20D6915}"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34565353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6CA7BC81-41C5-FF4C-BD47-97CEE20D6915}"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109077164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CA7BC81-41C5-FF4C-BD47-97CEE20D6915}"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86633708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CA7BC81-41C5-FF4C-BD47-97CEE20D6915}"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263597522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10"/>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 name="Google Shape;15;p10"/>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609585" lvl="0" indent="-457189" algn="l">
              <a:lnSpc>
                <a:spcPct val="115000"/>
              </a:lnSpc>
              <a:spcBef>
                <a:spcPts val="0"/>
              </a:spcBef>
              <a:spcAft>
                <a:spcPts val="0"/>
              </a:spcAft>
              <a:buSzPts val="1800"/>
              <a:buChar char="●"/>
              <a:defRPr/>
            </a:lvl1pPr>
            <a:lvl2pPr marL="1219170" lvl="1" indent="-423323" algn="l">
              <a:lnSpc>
                <a:spcPct val="115000"/>
              </a:lnSpc>
              <a:spcBef>
                <a:spcPts val="0"/>
              </a:spcBef>
              <a:spcAft>
                <a:spcPts val="0"/>
              </a:spcAft>
              <a:buSzPts val="1400"/>
              <a:buChar char="○"/>
              <a:defRPr/>
            </a:lvl2pPr>
            <a:lvl3pPr marL="1828754" lvl="2" indent="-423323" algn="l">
              <a:lnSpc>
                <a:spcPct val="115000"/>
              </a:lnSpc>
              <a:spcBef>
                <a:spcPts val="0"/>
              </a:spcBef>
              <a:spcAft>
                <a:spcPts val="0"/>
              </a:spcAft>
              <a:buSzPts val="1400"/>
              <a:buChar char="■"/>
              <a:defRPr/>
            </a:lvl3pPr>
            <a:lvl4pPr marL="2438339" lvl="3" indent="-423323" algn="l">
              <a:lnSpc>
                <a:spcPct val="115000"/>
              </a:lnSpc>
              <a:spcBef>
                <a:spcPts val="0"/>
              </a:spcBef>
              <a:spcAft>
                <a:spcPts val="0"/>
              </a:spcAft>
              <a:buSzPts val="1400"/>
              <a:buChar char="●"/>
              <a:defRPr/>
            </a:lvl4pPr>
            <a:lvl5pPr marL="3047924" lvl="4" indent="-423323" algn="l">
              <a:lnSpc>
                <a:spcPct val="115000"/>
              </a:lnSpc>
              <a:spcBef>
                <a:spcPts val="0"/>
              </a:spcBef>
              <a:spcAft>
                <a:spcPts val="0"/>
              </a:spcAft>
              <a:buSzPts val="1400"/>
              <a:buChar char="○"/>
              <a:defRPr/>
            </a:lvl5pPr>
            <a:lvl6pPr marL="3657509" lvl="5" indent="-423323" algn="l">
              <a:lnSpc>
                <a:spcPct val="115000"/>
              </a:lnSpc>
              <a:spcBef>
                <a:spcPts val="0"/>
              </a:spcBef>
              <a:spcAft>
                <a:spcPts val="0"/>
              </a:spcAft>
              <a:buSzPts val="1400"/>
              <a:buChar char="■"/>
              <a:defRPr/>
            </a:lvl6pPr>
            <a:lvl7pPr marL="4267093" lvl="6" indent="-423323" algn="l">
              <a:lnSpc>
                <a:spcPct val="115000"/>
              </a:lnSpc>
              <a:spcBef>
                <a:spcPts val="0"/>
              </a:spcBef>
              <a:spcAft>
                <a:spcPts val="0"/>
              </a:spcAft>
              <a:buSzPts val="1400"/>
              <a:buChar char="●"/>
              <a:defRPr/>
            </a:lvl7pPr>
            <a:lvl8pPr marL="4876678" lvl="7" indent="-423323" algn="l">
              <a:lnSpc>
                <a:spcPct val="115000"/>
              </a:lnSpc>
              <a:spcBef>
                <a:spcPts val="0"/>
              </a:spcBef>
              <a:spcAft>
                <a:spcPts val="0"/>
              </a:spcAft>
              <a:buSzPts val="1400"/>
              <a:buChar char="○"/>
              <a:defRPr/>
            </a:lvl8pPr>
            <a:lvl9pPr marL="5486263" lvl="8" indent="-423323" algn="l">
              <a:lnSpc>
                <a:spcPct val="115000"/>
              </a:lnSpc>
              <a:spcBef>
                <a:spcPts val="0"/>
              </a:spcBef>
              <a:spcAft>
                <a:spcPts val="0"/>
              </a:spcAft>
              <a:buSzPts val="1400"/>
              <a:buChar char="■"/>
              <a:defRPr/>
            </a:lvl9pPr>
          </a:lstStyle>
          <a:p>
            <a:endParaRPr/>
          </a:p>
        </p:txBody>
      </p:sp>
      <p:sp>
        <p:nvSpPr>
          <p:cNvPr id="16" name="Google Shape;16;p10"/>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dk2"/>
                </a:solidFill>
                <a:latin typeface="Arial"/>
                <a:ea typeface="Arial"/>
                <a:cs typeface="Arial"/>
                <a:sym typeface="Aria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081201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spTree>
      <p:nvGrpSpPr>
        <p:cNvPr id="1" name="Shape 23"/>
        <p:cNvGrpSpPr/>
        <p:nvPr/>
      </p:nvGrpSpPr>
      <p:grpSpPr>
        <a:xfrm>
          <a:off x="0" y="0"/>
          <a:ext cx="0" cy="0"/>
          <a:chOff x="0" y="0"/>
          <a:chExt cx="0" cy="0"/>
        </a:xfrm>
      </p:grpSpPr>
      <p:sp>
        <p:nvSpPr>
          <p:cNvPr id="2" name="Rectangle 1">
            <a:extLst>
              <a:ext uri="{FF2B5EF4-FFF2-40B4-BE49-F238E27FC236}">
                <a16:creationId xmlns:a16="http://schemas.microsoft.com/office/drawing/2014/main" id="{2B7D070F-9A23-5BC8-048F-7F65E5150AC8}"/>
              </a:ext>
            </a:extLst>
          </p:cNvPr>
          <p:cNvSpPr/>
          <p:nvPr userDrawn="1"/>
        </p:nvSpPr>
        <p:spPr>
          <a:xfrm>
            <a:off x="0" y="1564"/>
            <a:ext cx="12192002" cy="1402435"/>
          </a:xfrm>
          <a:prstGeom prst="rect">
            <a:avLst/>
          </a:prstGeom>
          <a:solidFill>
            <a:srgbClr val="79B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BB42"/>
              </a:solidFill>
            </a:endParaRPr>
          </a:p>
        </p:txBody>
      </p:sp>
      <p:sp>
        <p:nvSpPr>
          <p:cNvPr id="4" name="TextBox 3">
            <a:extLst>
              <a:ext uri="{FF2B5EF4-FFF2-40B4-BE49-F238E27FC236}">
                <a16:creationId xmlns:a16="http://schemas.microsoft.com/office/drawing/2014/main" id="{611A6633-5299-11E9-5A6E-155D112D7316}"/>
              </a:ext>
            </a:extLst>
          </p:cNvPr>
          <p:cNvSpPr txBox="1"/>
          <p:nvPr userDrawn="1"/>
        </p:nvSpPr>
        <p:spPr>
          <a:xfrm>
            <a:off x="200234" y="6450797"/>
            <a:ext cx="7141664" cy="261610"/>
          </a:xfrm>
          <a:prstGeom prst="rect">
            <a:avLst/>
          </a:prstGeom>
          <a:noFill/>
        </p:spPr>
        <p:txBody>
          <a:bodyPr wrap="square" lIns="91440" tIns="45720" rIns="91440" bIns="45720" rtlCol="0" anchor="t">
            <a:spAutoFit/>
          </a:bodyPr>
          <a:lstStyle/>
          <a:p>
            <a:r>
              <a:rPr lang="en-US" sz="1100">
                <a:solidFill>
                  <a:srgbClr val="79BB42"/>
                </a:solidFill>
                <a:latin typeface="Impact"/>
              </a:rPr>
              <a:t>GAME ON: GAMBLING: A YOUTH HEALTH ISSUE</a:t>
            </a:r>
            <a:endParaRPr lang="en-US" sz="1100">
              <a:solidFill>
                <a:srgbClr val="79BB42"/>
              </a:solidFill>
              <a:latin typeface="Impact" panose="020B0806030902050204" pitchFamily="34" charset="0"/>
            </a:endParaRPr>
          </a:p>
        </p:txBody>
      </p:sp>
      <p:sp>
        <p:nvSpPr>
          <p:cNvPr id="5" name="Title 1">
            <a:extLst>
              <a:ext uri="{FF2B5EF4-FFF2-40B4-BE49-F238E27FC236}">
                <a16:creationId xmlns:a16="http://schemas.microsoft.com/office/drawing/2014/main" id="{8E6410E3-FEE0-CF0B-6AAC-E95417691AED}"/>
              </a:ext>
            </a:extLst>
          </p:cNvPr>
          <p:cNvSpPr txBox="1">
            <a:spLocks/>
          </p:cNvSpPr>
          <p:nvPr userDrawn="1"/>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marR="0" lvl="0" algn="l" rtl="0">
              <a:lnSpc>
                <a:spcPct val="100000"/>
              </a:lnSpc>
              <a:spcBef>
                <a:spcPts val="0"/>
              </a:spcBef>
              <a:spcAft>
                <a:spcPts val="0"/>
              </a:spcAft>
              <a:defRPr lang="en-US"/>
            </a:defPPr>
            <a:lvl1pPr marR="0" lvl="0" algn="l" rtl="0">
              <a:lnSpc>
                <a:spcPct val="90000"/>
              </a:lnSpc>
              <a:spcBef>
                <a:spcPct val="0"/>
              </a:spcBef>
              <a:spcAft>
                <a:spcPts val="0"/>
              </a:spcAft>
              <a:buClr>
                <a:srgbClr val="000000"/>
              </a:buClr>
              <a:buFont typeface="Arial"/>
              <a:buNone/>
              <a:defRPr sz="5000" b="0" i="0" u="none" strike="noStrike" cap="none">
                <a:solidFill>
                  <a:schemeClr val="bg1"/>
                </a:solidFill>
                <a:latin typeface="Impact" panose="020B0806030902050204" pitchFamily="34" charset="0"/>
                <a:ea typeface="+mj-ea"/>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en-US"/>
          </a:p>
        </p:txBody>
      </p:sp>
      <p:pic>
        <p:nvPicPr>
          <p:cNvPr id="6" name="Picture 5">
            <a:extLst>
              <a:ext uri="{FF2B5EF4-FFF2-40B4-BE49-F238E27FC236}">
                <a16:creationId xmlns:a16="http://schemas.microsoft.com/office/drawing/2014/main" id="{3B265728-7ABF-C9F1-BB55-1A0AEFA341C4}"/>
              </a:ext>
            </a:extLst>
          </p:cNvPr>
          <p:cNvPicPr>
            <a:picLocks noChangeAspect="1"/>
          </p:cNvPicPr>
          <p:nvPr userDrawn="1"/>
        </p:nvPicPr>
        <p:blipFill>
          <a:blip r:embed="rId2"/>
          <a:stretch>
            <a:fillRect/>
          </a:stretch>
        </p:blipFill>
        <p:spPr>
          <a:xfrm>
            <a:off x="11025081" y="536793"/>
            <a:ext cx="659097" cy="584200"/>
          </a:xfrm>
          <a:prstGeom prst="rect">
            <a:avLst/>
          </a:prstGeom>
        </p:spPr>
      </p:pic>
    </p:spTree>
    <p:extLst>
      <p:ext uri="{BB962C8B-B14F-4D97-AF65-F5344CB8AC3E}">
        <p14:creationId xmlns:p14="http://schemas.microsoft.com/office/powerpoint/2010/main" val="563101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reserve="1">
  <p:cSld name="1_Title Only">
    <p:spTree>
      <p:nvGrpSpPr>
        <p:cNvPr id="1" name="Shape 45"/>
        <p:cNvGrpSpPr/>
        <p:nvPr/>
      </p:nvGrpSpPr>
      <p:grpSpPr>
        <a:xfrm>
          <a:off x="0" y="0"/>
          <a:ext cx="0" cy="0"/>
          <a:chOff x="0" y="0"/>
          <a:chExt cx="0" cy="0"/>
        </a:xfrm>
      </p:grpSpPr>
      <p:sp>
        <p:nvSpPr>
          <p:cNvPr id="46" name="Google Shape;46;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AU"/>
              <a:t>‹#›</a:t>
            </a:fld>
            <a:endParaRPr/>
          </a:p>
        </p:txBody>
      </p:sp>
      <p:sp>
        <p:nvSpPr>
          <p:cNvPr id="2" name="Rectangle 1">
            <a:extLst>
              <a:ext uri="{FF2B5EF4-FFF2-40B4-BE49-F238E27FC236}">
                <a16:creationId xmlns:a16="http://schemas.microsoft.com/office/drawing/2014/main" id="{FF45613B-D2B8-B461-E1EE-55483A121533}"/>
              </a:ext>
            </a:extLst>
          </p:cNvPr>
          <p:cNvSpPr/>
          <p:nvPr userDrawn="1"/>
        </p:nvSpPr>
        <p:spPr>
          <a:xfrm>
            <a:off x="0" y="1564"/>
            <a:ext cx="12192002" cy="1402435"/>
          </a:xfrm>
          <a:prstGeom prst="rect">
            <a:avLst/>
          </a:prstGeom>
          <a:solidFill>
            <a:srgbClr val="79B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9BB42"/>
              </a:solidFill>
            </a:endParaRPr>
          </a:p>
        </p:txBody>
      </p:sp>
      <p:pic>
        <p:nvPicPr>
          <p:cNvPr id="5" name="Picture 4">
            <a:extLst>
              <a:ext uri="{FF2B5EF4-FFF2-40B4-BE49-F238E27FC236}">
                <a16:creationId xmlns:a16="http://schemas.microsoft.com/office/drawing/2014/main" id="{06D0A2CB-1A0C-9D68-8855-9C223B840EFE}"/>
              </a:ext>
            </a:extLst>
          </p:cNvPr>
          <p:cNvPicPr>
            <a:picLocks noChangeAspect="1"/>
          </p:cNvPicPr>
          <p:nvPr userDrawn="1"/>
        </p:nvPicPr>
        <p:blipFill>
          <a:blip r:embed="rId2"/>
          <a:stretch>
            <a:fillRect/>
          </a:stretch>
        </p:blipFill>
        <p:spPr>
          <a:xfrm>
            <a:off x="10904188" y="4794709"/>
            <a:ext cx="675567" cy="598798"/>
          </a:xfrm>
          <a:prstGeom prst="rect">
            <a:avLst/>
          </a:prstGeom>
        </p:spPr>
      </p:pic>
    </p:spTree>
    <p:extLst>
      <p:ext uri="{BB962C8B-B14F-4D97-AF65-F5344CB8AC3E}">
        <p14:creationId xmlns:p14="http://schemas.microsoft.com/office/powerpoint/2010/main" val="1677001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CA7BC81-41C5-FF4C-BD47-97CEE20D6915}"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178891451"/>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CA7BC81-41C5-FF4C-BD47-97CEE20D6915}" type="datetimeFigureOut">
              <a:rPr lang="en-US" smtClean="0"/>
              <a:t>6/23/2026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219566972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6CA7BC81-41C5-FF4C-BD47-97CEE20D6915}" type="datetimeFigureOut">
              <a:rPr lang="en-US" smtClean="0"/>
              <a:t>6/23/2026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197516919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6CA7BC81-41C5-FF4C-BD47-97CEE20D6915}" type="datetimeFigureOut">
              <a:rPr lang="en-US" smtClean="0"/>
              <a:t>6/23/2026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295624727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6CA7BC81-41C5-FF4C-BD47-97CEE20D6915}" type="datetimeFigureOut">
              <a:rPr lang="en-US" smtClean="0"/>
              <a:t>6/23/2026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194529645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A7BC81-41C5-FF4C-BD47-97CEE20D6915}" type="datetimeFigureOut">
              <a:rPr lang="en-US" smtClean="0"/>
              <a:t>6/23/2026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000000-1234-1234-1234-123412341234}" type="slidenum">
              <a:rPr lang="en-GB" smtClean="0"/>
              <a:pPr/>
              <a:t>‹#›</a:t>
            </a:fld>
            <a:endParaRPr lang="en-GB"/>
          </a:p>
        </p:txBody>
      </p:sp>
    </p:spTree>
    <p:extLst>
      <p:ext uri="{BB962C8B-B14F-4D97-AF65-F5344CB8AC3E}">
        <p14:creationId xmlns:p14="http://schemas.microsoft.com/office/powerpoint/2010/main" val="4176921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A7BC81-41C5-FF4C-BD47-97CEE20D6915}" type="datetimeFigureOut">
              <a:rPr lang="en-US" smtClean="0"/>
              <a:t>6/23/2026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000000-1234-1234-1234-123412341234}" type="slidenum">
              <a:rPr lang="en-GB" smtClean="0"/>
              <a:pPr/>
              <a:t>‹#›</a:t>
            </a:fld>
            <a:endParaRPr lang="en-GB"/>
          </a:p>
        </p:txBody>
      </p:sp>
      <p:sp>
        <p:nvSpPr>
          <p:cNvPr id="8" name="TextBox 7">
            <a:extLst>
              <a:ext uri="{FF2B5EF4-FFF2-40B4-BE49-F238E27FC236}">
                <a16:creationId xmlns:a16="http://schemas.microsoft.com/office/drawing/2014/main" id="{19F6E8B8-8C5C-910A-608C-7F25AF6510D6}"/>
              </a:ext>
            </a:extLst>
          </p:cNvPr>
          <p:cNvSpPr txBox="1"/>
          <p:nvPr userDrawn="1">
            <p:extLst>
              <p:ext uri="{1162E1C5-73C7-4A58-AE30-91384D911F3F}">
                <p184:classification xmlns:p184="http://schemas.microsoft.com/office/powerpoint/2018/4/main" val="ftr"/>
              </p:ext>
            </p:extLst>
          </p:nvPr>
        </p:nvSpPr>
        <p:spPr>
          <a:xfrm>
            <a:off x="5768975" y="6642100"/>
            <a:ext cx="696913" cy="152400"/>
          </a:xfrm>
          <a:prstGeom prst="rect">
            <a:avLst/>
          </a:prstGeom>
        </p:spPr>
        <p:txBody>
          <a:bodyPr horzOverflow="overflow" lIns="0" tIns="0" rIns="0" bIns="0">
            <a:spAutoFit/>
          </a:bodyPr>
          <a:lstStyle/>
          <a:p>
            <a:pPr algn="l"/>
            <a:r>
              <a:rPr lang="en-AU" sz="1000">
                <a:solidFill>
                  <a:srgbClr val="000000">
                    <a:alpha val="50000"/>
                  </a:srgbClr>
                </a:solidFill>
                <a:latin typeface="Arial Black" panose="020B0A04020102020204" pitchFamily="34" charset="0"/>
              </a:rPr>
              <a:t>OFFICIAL</a:t>
            </a:r>
          </a:p>
        </p:txBody>
      </p:sp>
    </p:spTree>
    <p:extLst>
      <p:ext uri="{BB962C8B-B14F-4D97-AF65-F5344CB8AC3E}">
        <p14:creationId xmlns:p14="http://schemas.microsoft.com/office/powerpoint/2010/main" val="793060386"/>
      </p:ext>
    </p:extLst>
  </p:cSld>
  <p:clrMap bg1="lt1" tx1="dk1" bg2="lt2" tx2="dk2" accent1="accent1" accent2="accent2" accent3="accent3" accent4="accent4" accent5="accent5" accent6="accent6" hlink="hlink" folHlink="folHlink"/>
  <p:sldLayoutIdLst>
    <p:sldLayoutId id="2147483674" r:id="rId1"/>
    <p:sldLayoutId id="2147483686" r:id="rId2"/>
    <p:sldLayoutId id="2147483687"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1iBp1oa4-_0?feature=oembed" TargetMode="External"/><Relationship Id="rId5" Type="http://schemas.openxmlformats.org/officeDocument/2006/relationships/hyperlink" Target="https://youtu.be/1iBp1oa4-_0?si=qJXWu-y0BCnb7m2f" TargetMode="Externa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gamblershelp.com.au/learn-about-gambling/personal-stories/remy-07012020/"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cq9YWaeN79M?feature=oembed" TargetMode="External"/><Relationship Id="rId5" Type="http://schemas.openxmlformats.org/officeDocument/2006/relationships/hyperlink" Target="https://youtu.be/cq9YWaeN79M?si=4rrXxGcjfO-_6pUV" TargetMode="Externa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adlet.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files.justice.vic.gov.au/2025-06/Factsheet-2_Costs-by-bearer.pdf"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vgccc.vic.gov.au/for-community/gambling-victoria/gambling-data#gambling-data-and-report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files.justice.vic.gov.au/2025-06/Factsheet-2_Costs-by-bearer.pdf"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1" name="Picture 50">
            <a:extLst>
              <a:ext uri="{FF2B5EF4-FFF2-40B4-BE49-F238E27FC236}">
                <a16:creationId xmlns:a16="http://schemas.microsoft.com/office/drawing/2014/main" id="{2DC0C128-FE86-0640-B10D-F4A0A99FB14E}"/>
              </a:ext>
            </a:extLst>
          </p:cNvPr>
          <p:cNvPicPr>
            <a:picLocks noChangeAspect="1"/>
          </p:cNvPicPr>
          <p:nvPr/>
        </p:nvPicPr>
        <p:blipFill>
          <a:blip r:embed="rId3"/>
          <a:srcRect t="10133" b="9994"/>
          <a:stretch>
            <a:fillRect/>
          </a:stretch>
        </p:blipFill>
        <p:spPr>
          <a:xfrm>
            <a:off x="0" y="1378391"/>
            <a:ext cx="12192000" cy="5479610"/>
          </a:xfrm>
          <a:prstGeom prst="rect">
            <a:avLst/>
          </a:prstGeom>
        </p:spPr>
      </p:pic>
      <p:sp>
        <p:nvSpPr>
          <p:cNvPr id="7" name="Rectangle 6">
            <a:extLst>
              <a:ext uri="{FF2B5EF4-FFF2-40B4-BE49-F238E27FC236}">
                <a16:creationId xmlns:a16="http://schemas.microsoft.com/office/drawing/2014/main" id="{DD56C1E1-BF0D-621B-2A36-35058E78446A}"/>
              </a:ext>
            </a:extLst>
          </p:cNvPr>
          <p:cNvSpPr/>
          <p:nvPr/>
        </p:nvSpPr>
        <p:spPr>
          <a:xfrm>
            <a:off x="0" y="4116839"/>
            <a:ext cx="12192002" cy="2741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rtlCol="0" anchor="ctr"/>
          <a:lstStyle/>
          <a:p>
            <a:pPr algn="ctr"/>
            <a:endParaRPr lang="en-US"/>
          </a:p>
        </p:txBody>
      </p:sp>
      <p:sp>
        <p:nvSpPr>
          <p:cNvPr id="53" name="Title 1">
            <a:extLst>
              <a:ext uri="{FF2B5EF4-FFF2-40B4-BE49-F238E27FC236}">
                <a16:creationId xmlns:a16="http://schemas.microsoft.com/office/drawing/2014/main" id="{3AA53702-A1AB-8C40-83E3-D6521C3FB416}"/>
              </a:ext>
            </a:extLst>
          </p:cNvPr>
          <p:cNvSpPr txBox="1">
            <a:spLocks/>
          </p:cNvSpPr>
          <p:nvPr/>
        </p:nvSpPr>
        <p:spPr>
          <a:xfrm>
            <a:off x="349949" y="4709024"/>
            <a:ext cx="5451038" cy="949091"/>
          </a:xfrm>
          <a:prstGeom prst="rect">
            <a:avLst/>
          </a:prstGeom>
          <a:noFill/>
          <a:ln w="38100">
            <a:noFill/>
            <a:miter lim="800000"/>
          </a:ln>
        </p:spPr>
        <p:txBody>
          <a:bodyPr vert="horz" lIns="91440" tIns="45720" rIns="91440" bIns="45720" rtlCol="0" anchor="ctr">
            <a:no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5600">
                <a:solidFill>
                  <a:srgbClr val="79BB42"/>
                </a:solidFill>
              </a:rPr>
              <a:t>What’s at stake?</a:t>
            </a:r>
          </a:p>
        </p:txBody>
      </p:sp>
      <p:sp>
        <p:nvSpPr>
          <p:cNvPr id="58" name="Google Shape;84;p1">
            <a:extLst>
              <a:ext uri="{FF2B5EF4-FFF2-40B4-BE49-F238E27FC236}">
                <a16:creationId xmlns:a16="http://schemas.microsoft.com/office/drawing/2014/main" id="{72E50E24-169D-AA49-869B-EF443499DB71}"/>
              </a:ext>
            </a:extLst>
          </p:cNvPr>
          <p:cNvSpPr txBox="1">
            <a:spLocks/>
          </p:cNvSpPr>
          <p:nvPr/>
        </p:nvSpPr>
        <p:spPr>
          <a:xfrm>
            <a:off x="391892" y="4264533"/>
            <a:ext cx="2849747" cy="391745"/>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AU" sz="2000" spc="300">
                <a:solidFill>
                  <a:srgbClr val="79BB42"/>
                </a:solidFill>
                <a:latin typeface="Arial" panose="020B0604020202020204" pitchFamily="34" charset="0"/>
                <a:cs typeface="Arial" panose="020B0604020202020204" pitchFamily="34" charset="0"/>
              </a:rPr>
              <a:t>LESSON 5:</a:t>
            </a:r>
          </a:p>
        </p:txBody>
      </p:sp>
      <p:sp>
        <p:nvSpPr>
          <p:cNvPr id="60" name="Rectangle 59">
            <a:extLst>
              <a:ext uri="{FF2B5EF4-FFF2-40B4-BE49-F238E27FC236}">
                <a16:creationId xmlns:a16="http://schemas.microsoft.com/office/drawing/2014/main" id="{E580922C-419A-8741-88A4-BD6748CEAC29}"/>
              </a:ext>
            </a:extLst>
          </p:cNvPr>
          <p:cNvSpPr/>
          <p:nvPr/>
        </p:nvSpPr>
        <p:spPr>
          <a:xfrm>
            <a:off x="296124" y="293857"/>
            <a:ext cx="10391449" cy="707886"/>
          </a:xfrm>
          <a:prstGeom prst="rect">
            <a:avLst/>
          </a:prstGeom>
        </p:spPr>
        <p:txBody>
          <a:bodyPr wrap="square" lIns="91440" tIns="45720" rIns="91440" bIns="45720" anchor="t">
            <a:spAutoFit/>
          </a:bodyPr>
          <a:lstStyle/>
          <a:p>
            <a:r>
              <a:rPr lang="en-US" sz="4000">
                <a:solidFill>
                  <a:schemeClr val="bg1"/>
                </a:solidFill>
                <a:latin typeface="Impact"/>
              </a:rPr>
              <a:t>GAME ON. GAMBLING: A YOUTH HEALTH ISSUE</a:t>
            </a:r>
            <a:endParaRPr lang="en-US" sz="4000">
              <a:solidFill>
                <a:schemeClr val="bg1"/>
              </a:solidFill>
              <a:latin typeface="Impact" panose="020B0806030902050204" pitchFamily="34" charset="0"/>
            </a:endParaRPr>
          </a:p>
        </p:txBody>
      </p:sp>
      <p:sp>
        <p:nvSpPr>
          <p:cNvPr id="55" name="Google Shape;55;p1"/>
          <p:cNvSpPr txBox="1">
            <a:spLocks noGrp="1"/>
          </p:cNvSpPr>
          <p:nvPr>
            <p:ph type="subTitle" idx="4294967295"/>
          </p:nvPr>
        </p:nvSpPr>
        <p:spPr>
          <a:xfrm>
            <a:off x="349947" y="5353407"/>
            <a:ext cx="5392737" cy="806450"/>
          </a:xfrm>
          <a:prstGeom prst="rect">
            <a:avLst/>
          </a:prstGeom>
          <a:noFill/>
          <a:ln>
            <a:noFill/>
          </a:ln>
        </p:spPr>
        <p:txBody>
          <a:bodyPr spcFirstLastPara="1" vert="horz" wrap="square" lIns="121900" tIns="121900" rIns="121900" bIns="121900" rtlCol="0" anchor="t" anchorCtr="0">
            <a:normAutofit/>
          </a:bodyPr>
          <a:lstStyle/>
          <a:p>
            <a:pPr marL="0" indent="0" algn="l">
              <a:lnSpc>
                <a:spcPct val="100000"/>
              </a:lnSpc>
              <a:spcBef>
                <a:spcPts val="0"/>
              </a:spcBef>
              <a:buSzPts val="2800"/>
              <a:buNone/>
            </a:pPr>
            <a:r>
              <a:rPr lang="en-GB" sz="2800">
                <a:solidFill>
                  <a:srgbClr val="79BB42"/>
                </a:solidFill>
                <a:latin typeface="Impact" panose="020B0806030902050204" pitchFamily="34" charset="0"/>
              </a:rPr>
              <a:t>Costs of gaming and gambling</a:t>
            </a:r>
            <a:endParaRPr sz="2800">
              <a:solidFill>
                <a:srgbClr val="79BB42"/>
              </a:solidFill>
              <a:latin typeface="Impact" panose="020B0806030902050204" pitchFamily="34" charset="0"/>
            </a:endParaRPr>
          </a:p>
        </p:txBody>
      </p:sp>
      <p:pic>
        <p:nvPicPr>
          <p:cNvPr id="64" name="Picture 63">
            <a:extLst>
              <a:ext uri="{FF2B5EF4-FFF2-40B4-BE49-F238E27FC236}">
                <a16:creationId xmlns:a16="http://schemas.microsoft.com/office/drawing/2014/main" id="{9FBDA87F-AEC5-154E-8A44-63211A87AE00}"/>
              </a:ext>
            </a:extLst>
          </p:cNvPr>
          <p:cNvPicPr>
            <a:picLocks noChangeAspect="1"/>
          </p:cNvPicPr>
          <p:nvPr/>
        </p:nvPicPr>
        <p:blipFill>
          <a:blip r:embed="rId4"/>
          <a:stretch>
            <a:fillRect/>
          </a:stretch>
        </p:blipFill>
        <p:spPr>
          <a:xfrm>
            <a:off x="10904188" y="4794709"/>
            <a:ext cx="675567" cy="598798"/>
          </a:xfrm>
          <a:prstGeom prst="rect">
            <a:avLst/>
          </a:prstGeom>
        </p:spPr>
      </p:pic>
      <p:pic>
        <p:nvPicPr>
          <p:cNvPr id="5" name="Picture 4">
            <a:extLst>
              <a:ext uri="{FF2B5EF4-FFF2-40B4-BE49-F238E27FC236}">
                <a16:creationId xmlns:a16="http://schemas.microsoft.com/office/drawing/2014/main" id="{D68FA2FB-6B3B-7077-989F-BA6690AB60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77007" y="5756632"/>
            <a:ext cx="1945885" cy="8330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 name="Title 1">
            <a:extLst>
              <a:ext uri="{FF2B5EF4-FFF2-40B4-BE49-F238E27FC236}">
                <a16:creationId xmlns:a16="http://schemas.microsoft.com/office/drawing/2014/main" id="{89134417-88AD-1245-BD8D-156A6B325D8D}"/>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Indirect costs</a:t>
            </a:r>
          </a:p>
        </p:txBody>
      </p:sp>
      <p:sp>
        <p:nvSpPr>
          <p:cNvPr id="11" name="Google Shape;95;gc13b192bbe_0_0">
            <a:extLst>
              <a:ext uri="{FF2B5EF4-FFF2-40B4-BE49-F238E27FC236}">
                <a16:creationId xmlns:a16="http://schemas.microsoft.com/office/drawing/2014/main" id="{5DFF6C78-F4DD-5146-B6E5-A9F3B845B991}"/>
              </a:ext>
            </a:extLst>
          </p:cNvPr>
          <p:cNvSpPr txBox="1">
            <a:spLocks/>
          </p:cNvSpPr>
          <p:nvPr/>
        </p:nvSpPr>
        <p:spPr>
          <a:xfrm>
            <a:off x="688624" y="1966027"/>
            <a:ext cx="8811457" cy="320653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20000"/>
              </a:lnSpc>
              <a:spcAft>
                <a:spcPts val="1600"/>
              </a:spcAft>
              <a:buClrTx/>
              <a:buSzPct val="110000"/>
            </a:pPr>
            <a:r>
              <a:rPr lang="en-GB" sz="1800">
                <a:latin typeface="Arial"/>
                <a:cs typeface="Arial"/>
              </a:rPr>
              <a:t>Loss of income from missing work</a:t>
            </a:r>
          </a:p>
          <a:p>
            <a:pPr marL="285750" indent="-285750">
              <a:lnSpc>
                <a:spcPct val="120000"/>
              </a:lnSpc>
              <a:spcAft>
                <a:spcPts val="1600"/>
              </a:spcAft>
              <a:buClrTx/>
              <a:buSzPct val="110000"/>
            </a:pPr>
            <a:r>
              <a:rPr lang="en-GB" sz="1800">
                <a:latin typeface="Arial"/>
                <a:cs typeface="Arial"/>
              </a:rPr>
              <a:t>Loss of educational gains/attainment from missing school</a:t>
            </a:r>
          </a:p>
          <a:p>
            <a:pPr marL="285750" indent="-285750">
              <a:lnSpc>
                <a:spcPct val="120000"/>
              </a:lnSpc>
              <a:spcAft>
                <a:spcPts val="1600"/>
              </a:spcAft>
              <a:buClrTx/>
              <a:buSzPct val="110000"/>
            </a:pPr>
            <a:r>
              <a:rPr lang="en-GB" sz="1800">
                <a:latin typeface="Arial"/>
                <a:cs typeface="Arial"/>
              </a:rPr>
              <a:t>Reduced productivity because the person is not functioning at their optimal.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7" name="Title 1">
            <a:extLst>
              <a:ext uri="{FF2B5EF4-FFF2-40B4-BE49-F238E27FC236}">
                <a16:creationId xmlns:a16="http://schemas.microsoft.com/office/drawing/2014/main" id="{7AFB61E7-F224-7844-A334-57863526379C}"/>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Intangible costs</a:t>
            </a:r>
          </a:p>
        </p:txBody>
      </p:sp>
      <p:sp>
        <p:nvSpPr>
          <p:cNvPr id="10" name="Google Shape;95;gc13b192bbe_0_0">
            <a:extLst>
              <a:ext uri="{FF2B5EF4-FFF2-40B4-BE49-F238E27FC236}">
                <a16:creationId xmlns:a16="http://schemas.microsoft.com/office/drawing/2014/main" id="{FD9BEABE-14D0-0547-A534-FB6F355D8EE4}"/>
              </a:ext>
            </a:extLst>
          </p:cNvPr>
          <p:cNvSpPr txBox="1">
            <a:spLocks/>
          </p:cNvSpPr>
          <p:nvPr/>
        </p:nvSpPr>
        <p:spPr>
          <a:xfrm>
            <a:off x="720001" y="2194627"/>
            <a:ext cx="9632867" cy="320653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10000"/>
              </a:lnSpc>
              <a:spcAft>
                <a:spcPts val="1600"/>
              </a:spcAft>
              <a:buClrTx/>
              <a:buSzPct val="110000"/>
            </a:pPr>
            <a:r>
              <a:rPr lang="en-GB" sz="1800">
                <a:latin typeface="Arial"/>
                <a:cs typeface="Arial"/>
              </a:rPr>
              <a:t>Feelings of stress and increased mental health issues associated with gaming and gambling experienced by an individual.</a:t>
            </a:r>
          </a:p>
          <a:p>
            <a:pPr marL="285750" indent="-285750">
              <a:lnSpc>
                <a:spcPct val="110000"/>
              </a:lnSpc>
              <a:spcAft>
                <a:spcPts val="1600"/>
              </a:spcAft>
              <a:buClrTx/>
              <a:buSzPct val="110000"/>
            </a:pPr>
            <a:r>
              <a:rPr lang="en-GB" sz="1800">
                <a:latin typeface="Arial"/>
                <a:cs typeface="Arial"/>
              </a:rPr>
              <a:t>Sadness felt by family and friends watching a loved one experience gambling or gaming harm.</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7" name="Title 1">
            <a:extLst>
              <a:ext uri="{FF2B5EF4-FFF2-40B4-BE49-F238E27FC236}">
                <a16:creationId xmlns:a16="http://schemas.microsoft.com/office/drawing/2014/main" id="{3D9442BB-F5FF-C047-B1A4-D3329372C578}"/>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What is gambling harm – an explainer</a:t>
            </a:r>
          </a:p>
        </p:txBody>
      </p:sp>
      <p:pic>
        <p:nvPicPr>
          <p:cNvPr id="4" name="Online Media 3" descr="What is gambling harm – An explainer">
            <a:hlinkClick r:id="" action="ppaction://media"/>
            <a:extLst>
              <a:ext uri="{FF2B5EF4-FFF2-40B4-BE49-F238E27FC236}">
                <a16:creationId xmlns:a16="http://schemas.microsoft.com/office/drawing/2014/main" id="{383ECC2A-1945-354A-BC3D-EBC95C39AE18}"/>
              </a:ext>
            </a:extLst>
          </p:cNvPr>
          <p:cNvPicPr>
            <a:picLocks noRot="1" noChangeAspect="1"/>
          </p:cNvPicPr>
          <p:nvPr>
            <a:videoFile r:link="rId1"/>
          </p:nvPr>
        </p:nvPicPr>
        <p:blipFill>
          <a:blip r:embed="rId4"/>
          <a:stretch>
            <a:fillRect/>
          </a:stretch>
        </p:blipFill>
        <p:spPr>
          <a:xfrm>
            <a:off x="2483599" y="1704026"/>
            <a:ext cx="7643902" cy="4263496"/>
          </a:xfrm>
          <a:prstGeom prst="rect">
            <a:avLst/>
          </a:prstGeom>
        </p:spPr>
      </p:pic>
      <p:sp>
        <p:nvSpPr>
          <p:cNvPr id="2" name="TextBox 1">
            <a:extLst>
              <a:ext uri="{FF2B5EF4-FFF2-40B4-BE49-F238E27FC236}">
                <a16:creationId xmlns:a16="http://schemas.microsoft.com/office/drawing/2014/main" id="{CA272478-0721-80F5-F1E6-B39DDBA31E29}"/>
              </a:ext>
            </a:extLst>
          </p:cNvPr>
          <p:cNvSpPr txBox="1"/>
          <p:nvPr/>
        </p:nvSpPr>
        <p:spPr>
          <a:xfrm>
            <a:off x="227594" y="6221002"/>
            <a:ext cx="7843304"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latin typeface="Arial"/>
                <a:ea typeface="Calibri"/>
                <a:cs typeface="Arial"/>
              </a:rPr>
              <a:t>Source:</a:t>
            </a:r>
            <a:r>
              <a:rPr lang="en-US" sz="800">
                <a:solidFill>
                  <a:schemeClr val="bg1">
                    <a:lumMod val="49000"/>
                  </a:schemeClr>
                </a:solidFill>
                <a:latin typeface="Arial"/>
                <a:ea typeface="Calibri"/>
                <a:cs typeface="Arial"/>
              </a:rPr>
              <a:t> </a:t>
            </a:r>
            <a:r>
              <a:rPr lang="en-US" sz="800">
                <a:solidFill>
                  <a:schemeClr val="bg1">
                    <a:lumMod val="49000"/>
                  </a:schemeClr>
                </a:solidFill>
                <a:latin typeface="Arial"/>
                <a:ea typeface="+mn-lt"/>
                <a:cs typeface="Arial"/>
                <a:hlinkClick r:id="rId5"/>
              </a:rPr>
              <a:t>https://youtu.be/1iBp1oa4-_0?si=qJXWu-y0BCnb7m2f</a:t>
            </a:r>
            <a:endParaRPr lang="en-US" sz="800">
              <a:solidFill>
                <a:schemeClr val="bg1">
                  <a:lumMod val="49000"/>
                </a:schemeClr>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C925F-B7DA-7647-8F1F-7C685845A08F}"/>
              </a:ext>
            </a:extLst>
          </p:cNvPr>
          <p:cNvSpPr>
            <a:spLocks noGrp="1"/>
          </p:cNvSpPr>
          <p:nvPr>
            <p:ph type="title" idx="4294967295"/>
          </p:nvPr>
        </p:nvSpPr>
        <p:spPr>
          <a:xfrm>
            <a:off x="0" y="593725"/>
            <a:ext cx="11360150" cy="763588"/>
          </a:xfrm>
        </p:spPr>
        <p:txBody>
          <a:bodyPr>
            <a:normAutofit/>
          </a:bodyPr>
          <a:lstStyle/>
          <a:p>
            <a:r>
              <a:rPr lang="en-US"/>
              <a:t>  </a:t>
            </a:r>
          </a:p>
        </p:txBody>
      </p:sp>
      <p:sp>
        <p:nvSpPr>
          <p:cNvPr id="5" name="Title 1">
            <a:extLst>
              <a:ext uri="{FF2B5EF4-FFF2-40B4-BE49-F238E27FC236}">
                <a16:creationId xmlns:a16="http://schemas.microsoft.com/office/drawing/2014/main" id="{3974F322-135A-DF4A-86B7-86B6E8311F65}"/>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Remy’s story</a:t>
            </a:r>
          </a:p>
        </p:txBody>
      </p:sp>
      <p:sp>
        <p:nvSpPr>
          <p:cNvPr id="8" name="TextBox 7">
            <a:extLst>
              <a:ext uri="{FF2B5EF4-FFF2-40B4-BE49-F238E27FC236}">
                <a16:creationId xmlns:a16="http://schemas.microsoft.com/office/drawing/2014/main" id="{CD070D0B-E253-204B-B333-69087E5D9DEA}"/>
              </a:ext>
            </a:extLst>
          </p:cNvPr>
          <p:cNvSpPr txBox="1"/>
          <p:nvPr/>
        </p:nvSpPr>
        <p:spPr>
          <a:xfrm>
            <a:off x="7692810" y="1853874"/>
            <a:ext cx="5398599" cy="738664"/>
          </a:xfrm>
          <a:prstGeom prst="rect">
            <a:avLst/>
          </a:prstGeom>
          <a:noFill/>
        </p:spPr>
        <p:txBody>
          <a:bodyPr wrap="square" lIns="91440" tIns="45720" rIns="91440" bIns="45720" rtlCol="0" anchor="t">
            <a:spAutoFit/>
          </a:bodyPr>
          <a:lstStyle/>
          <a:p>
            <a:r>
              <a:rPr lang="en-AU" sz="1400">
                <a:latin typeface="Arial"/>
                <a:cs typeface="Arial"/>
              </a:rPr>
              <a:t>Read Remy's Story: </a:t>
            </a:r>
            <a:r>
              <a:rPr lang="en-AU" sz="1400">
                <a:latin typeface="Arial"/>
                <a:cs typeface="Arial"/>
                <a:hlinkClick r:id="rId2"/>
              </a:rPr>
              <a:t>Gamblers Help</a:t>
            </a:r>
            <a:br>
              <a:rPr lang="en-AU" sz="1400">
                <a:solidFill>
                  <a:schemeClr val="tx1">
                    <a:lumMod val="50000"/>
                    <a:lumOff val="50000"/>
                  </a:schemeClr>
                </a:solidFill>
                <a:latin typeface="Arial"/>
                <a:cs typeface="Arial"/>
              </a:rPr>
            </a:br>
            <a:br>
              <a:rPr lang="en-AU" sz="1400">
                <a:latin typeface="Arial"/>
                <a:cs typeface="Arial"/>
              </a:rPr>
            </a:br>
            <a:endParaRPr lang="en-AU" sz="1400">
              <a:solidFill>
                <a:schemeClr val="tx1">
                  <a:lumMod val="50000"/>
                  <a:lumOff val="50000"/>
                </a:schemeClr>
              </a:solidFill>
              <a:latin typeface="Arial"/>
              <a:cs typeface="Arial"/>
            </a:endParaRPr>
          </a:p>
        </p:txBody>
      </p:sp>
      <p:pic>
        <p:nvPicPr>
          <p:cNvPr id="3" name="Picture 2" descr="A screenshot of a story&#10;&#10;AI-generated content may be incorrect.">
            <a:extLst>
              <a:ext uri="{FF2B5EF4-FFF2-40B4-BE49-F238E27FC236}">
                <a16:creationId xmlns:a16="http://schemas.microsoft.com/office/drawing/2014/main" id="{0E475675-92DF-5FCE-C11E-5AFD8311ABDD}"/>
              </a:ext>
            </a:extLst>
          </p:cNvPr>
          <p:cNvPicPr>
            <a:picLocks noChangeAspect="1"/>
          </p:cNvPicPr>
          <p:nvPr/>
        </p:nvPicPr>
        <p:blipFill>
          <a:blip r:embed="rId3"/>
          <a:stretch>
            <a:fillRect/>
          </a:stretch>
        </p:blipFill>
        <p:spPr>
          <a:xfrm>
            <a:off x="629848" y="1399212"/>
            <a:ext cx="6282436" cy="5098789"/>
          </a:xfrm>
          <a:prstGeom prst="rect">
            <a:avLst/>
          </a:prstGeom>
        </p:spPr>
      </p:pic>
    </p:spTree>
    <p:extLst>
      <p:ext uri="{BB962C8B-B14F-4D97-AF65-F5344CB8AC3E}">
        <p14:creationId xmlns:p14="http://schemas.microsoft.com/office/powerpoint/2010/main" val="32737172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8" name="Title 1">
            <a:extLst>
              <a:ext uri="{FF2B5EF4-FFF2-40B4-BE49-F238E27FC236}">
                <a16:creationId xmlns:a16="http://schemas.microsoft.com/office/drawing/2014/main" id="{6A225FFD-908B-BE47-A9AC-AF47005C8CC8}"/>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Bayu’s</a:t>
            </a:r>
            <a:r>
              <a:rPr lang="en-US" sz="4200"/>
              <a:t> story</a:t>
            </a:r>
          </a:p>
        </p:txBody>
      </p:sp>
      <p:pic>
        <p:nvPicPr>
          <p:cNvPr id="11" name="Online Media 4" descr="Bayu's Story - “When you can’t help yourself, trust the other person to help you.”">
            <a:hlinkClick r:id="" action="ppaction://media"/>
            <a:extLst>
              <a:ext uri="{FF2B5EF4-FFF2-40B4-BE49-F238E27FC236}">
                <a16:creationId xmlns:a16="http://schemas.microsoft.com/office/drawing/2014/main" id="{C038F681-90CF-0B41-862C-A2A5BAA0292A}"/>
              </a:ext>
            </a:extLst>
          </p:cNvPr>
          <p:cNvPicPr>
            <a:picLocks noRot="1" noChangeAspect="1"/>
          </p:cNvPicPr>
          <p:nvPr>
            <a:videoFile r:link="rId1"/>
          </p:nvPr>
        </p:nvPicPr>
        <p:blipFill>
          <a:blip r:embed="rId4"/>
          <a:stretch>
            <a:fillRect/>
          </a:stretch>
        </p:blipFill>
        <p:spPr>
          <a:xfrm>
            <a:off x="2064499" y="1653226"/>
            <a:ext cx="8063002" cy="4555596"/>
          </a:xfrm>
          <a:prstGeom prst="rect">
            <a:avLst/>
          </a:prstGeom>
        </p:spPr>
      </p:pic>
      <p:sp>
        <p:nvSpPr>
          <p:cNvPr id="2" name="TextBox 1">
            <a:extLst>
              <a:ext uri="{FF2B5EF4-FFF2-40B4-BE49-F238E27FC236}">
                <a16:creationId xmlns:a16="http://schemas.microsoft.com/office/drawing/2014/main" id="{2387FA98-C421-A910-5AEF-F4673AD8174E}"/>
              </a:ext>
            </a:extLst>
          </p:cNvPr>
          <p:cNvSpPr txBox="1"/>
          <p:nvPr/>
        </p:nvSpPr>
        <p:spPr>
          <a:xfrm>
            <a:off x="200963" y="6282557"/>
            <a:ext cx="6324600"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latin typeface="Arial"/>
                <a:ea typeface="Calibri"/>
                <a:cs typeface="Arial"/>
              </a:rPr>
              <a:t>Source:</a:t>
            </a:r>
            <a:r>
              <a:rPr lang="en-US" sz="800">
                <a:solidFill>
                  <a:schemeClr val="bg1">
                    <a:lumMod val="49000"/>
                  </a:schemeClr>
                </a:solidFill>
                <a:latin typeface="Arial"/>
                <a:ea typeface="Calibri"/>
                <a:cs typeface="Arial"/>
              </a:rPr>
              <a:t> </a:t>
            </a:r>
            <a:r>
              <a:rPr lang="en-US" sz="800">
                <a:solidFill>
                  <a:schemeClr val="bg1">
                    <a:lumMod val="49000"/>
                  </a:schemeClr>
                </a:solidFill>
                <a:latin typeface="Arial"/>
                <a:ea typeface="+mn-lt"/>
                <a:cs typeface="Arial"/>
                <a:hlinkClick r:id="rId5"/>
              </a:rPr>
              <a:t>https://youtu.be/cq9YWaeN79M?si=4rrXxGcjfO-_6pUV</a:t>
            </a:r>
            <a:endParaRPr lang="en-US" sz="800">
              <a:solidFill>
                <a:schemeClr val="bg1">
                  <a:lumMod val="49000"/>
                </a:schemeClr>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6" name="Google Shape;95;gc13b192bbe_0_0">
            <a:extLst>
              <a:ext uri="{FF2B5EF4-FFF2-40B4-BE49-F238E27FC236}">
                <a16:creationId xmlns:a16="http://schemas.microsoft.com/office/drawing/2014/main" id="{B3B4B910-8DFB-D742-9E96-10E70867130B}"/>
              </a:ext>
            </a:extLst>
          </p:cNvPr>
          <p:cNvSpPr txBox="1">
            <a:spLocks/>
          </p:cNvSpPr>
          <p:nvPr/>
        </p:nvSpPr>
        <p:spPr>
          <a:xfrm>
            <a:off x="720001" y="2027418"/>
            <a:ext cx="4327487" cy="320653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10000"/>
              </a:lnSpc>
              <a:spcAft>
                <a:spcPts val="1600"/>
              </a:spcAft>
              <a:buClrTx/>
              <a:buSzPct val="110000"/>
            </a:pPr>
            <a:r>
              <a:rPr lang="en-GB" sz="1800">
                <a:latin typeface="Arial" panose="020B0604020202020204" pitchFamily="34" charset="0"/>
                <a:cs typeface="Arial" panose="020B0604020202020204" pitchFamily="34" charset="0"/>
              </a:rPr>
              <a:t>Complete flow chart on lesson 5 activity sheet question 2</a:t>
            </a:r>
          </a:p>
        </p:txBody>
      </p:sp>
      <p:sp>
        <p:nvSpPr>
          <p:cNvPr id="3" name="Title 1">
            <a:extLst>
              <a:ext uri="{FF2B5EF4-FFF2-40B4-BE49-F238E27FC236}">
                <a16:creationId xmlns:a16="http://schemas.microsoft.com/office/drawing/2014/main" id="{228B4254-B644-F810-80BB-1C85F40E85AE}"/>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What’s at stake?</a:t>
            </a:r>
          </a:p>
        </p:txBody>
      </p:sp>
      <p:pic>
        <p:nvPicPr>
          <p:cNvPr id="4" name="Picture 3" descr="The diagram illustrates a hierarchical structure of cost classifications, including direct, individual, community, and intangible costs.&#10;&#10;AI-generated content may be incorrect.">
            <a:extLst>
              <a:ext uri="{FF2B5EF4-FFF2-40B4-BE49-F238E27FC236}">
                <a16:creationId xmlns:a16="http://schemas.microsoft.com/office/drawing/2014/main" id="{0DB741DA-7D64-717B-58EB-F7F9DD7A6B0E}"/>
              </a:ext>
            </a:extLst>
          </p:cNvPr>
          <p:cNvPicPr>
            <a:picLocks noChangeAspect="1"/>
          </p:cNvPicPr>
          <p:nvPr/>
        </p:nvPicPr>
        <p:blipFill>
          <a:blip r:embed="rId3"/>
          <a:stretch>
            <a:fillRect/>
          </a:stretch>
        </p:blipFill>
        <p:spPr>
          <a:xfrm>
            <a:off x="6320255" y="1615461"/>
            <a:ext cx="3893593" cy="483533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8">
          <a:extLst>
            <a:ext uri="{FF2B5EF4-FFF2-40B4-BE49-F238E27FC236}">
              <a16:creationId xmlns:a16="http://schemas.microsoft.com/office/drawing/2014/main" id="{B50B2C18-3E33-836C-4CCE-5000C0BEBF75}"/>
            </a:ext>
          </a:extLst>
        </p:cNvPr>
        <p:cNvGrpSpPr/>
        <p:nvPr/>
      </p:nvGrpSpPr>
      <p:grpSpPr>
        <a:xfrm>
          <a:off x="0" y="0"/>
          <a:ext cx="0" cy="0"/>
          <a:chOff x="0" y="0"/>
          <a:chExt cx="0" cy="0"/>
        </a:xfrm>
      </p:grpSpPr>
      <p:sp>
        <p:nvSpPr>
          <p:cNvPr id="6" name="Google Shape;152;gb89271a5bc_0_39">
            <a:extLst>
              <a:ext uri="{FF2B5EF4-FFF2-40B4-BE49-F238E27FC236}">
                <a16:creationId xmlns:a16="http://schemas.microsoft.com/office/drawing/2014/main" id="{67A0252C-DBB2-0E16-0F45-93EB8414668B}"/>
              </a:ext>
            </a:extLst>
          </p:cNvPr>
          <p:cNvSpPr txBox="1">
            <a:spLocks/>
          </p:cNvSpPr>
          <p:nvPr/>
        </p:nvSpPr>
        <p:spPr>
          <a:xfrm>
            <a:off x="575238" y="1726267"/>
            <a:ext cx="10799475" cy="340546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114300" indent="0">
              <a:buClr>
                <a:srgbClr val="79BB42"/>
              </a:buClr>
              <a:buSzPct val="100000"/>
              <a:buNone/>
            </a:pPr>
            <a:r>
              <a:rPr lang="en-AU" sz="1800">
                <a:solidFill>
                  <a:schemeClr val="tx1"/>
                </a:solidFill>
                <a:latin typeface="Arial"/>
                <a:cs typeface="Arial"/>
              </a:rPr>
              <a:t> </a:t>
            </a:r>
            <a:r>
              <a:rPr lang="en-AU" sz="1800" b="1">
                <a:solidFill>
                  <a:schemeClr val="tx1"/>
                </a:solidFill>
                <a:latin typeface="Arial"/>
                <a:cs typeface="Arial"/>
              </a:rPr>
              <a:t>Debrief summary</a:t>
            </a:r>
            <a:endParaRPr lang="en-US" sz="1800">
              <a:solidFill>
                <a:schemeClr val="tx1"/>
              </a:solidFill>
              <a:latin typeface="Arial"/>
              <a:cs typeface="Arial"/>
            </a:endParaRPr>
          </a:p>
          <a:p>
            <a:pPr>
              <a:buClrTx/>
              <a:buSzPct val="110000"/>
            </a:pPr>
            <a:r>
              <a:rPr lang="en-AU" sz="1800">
                <a:solidFill>
                  <a:schemeClr val="tx1"/>
                </a:solidFill>
                <a:latin typeface="Arial"/>
                <a:cs typeface="Arial"/>
              </a:rPr>
              <a:t>Which type of cost (direct, indirect or intangible) do you think has the greatest impact on individuals and families affected by gambling or gaming harm? Why?</a:t>
            </a:r>
          </a:p>
          <a:p>
            <a:pPr>
              <a:buClrTx/>
              <a:buSzPct val="110000"/>
            </a:pPr>
            <a:r>
              <a:rPr lang="en-AU" sz="1800">
                <a:solidFill>
                  <a:schemeClr val="tx1"/>
                </a:solidFill>
                <a:latin typeface="Arial"/>
                <a:cs typeface="Arial"/>
              </a:rPr>
              <a:t>Gambling and gaming can create costs that extend beyond the individual. What impacts might communities, schools, workplaces and sporting clubs experience when gambling harm occurs?</a:t>
            </a:r>
          </a:p>
          <a:p>
            <a:pPr>
              <a:buClrTx/>
              <a:buSzPct val="110000"/>
            </a:pPr>
            <a:r>
              <a:rPr lang="en-AU" sz="1800">
                <a:solidFill>
                  <a:schemeClr val="tx1"/>
                </a:solidFill>
                <a:latin typeface="Arial"/>
                <a:cs typeface="Arial"/>
              </a:rPr>
              <a:t>After exploring the stories and data from today's lesson, do you think enough attention is given to the social and emotional costs of gambling and gaming? Why or why not?</a:t>
            </a:r>
          </a:p>
          <a:p>
            <a:pPr lvl="1">
              <a:buClrTx/>
              <a:buSzPct val="110000"/>
              <a:buFont typeface="Courier New" panose="02070309020205020404" pitchFamily="49" charset="0"/>
              <a:buChar char="o"/>
            </a:pPr>
            <a:r>
              <a:rPr lang="en-AU" sz="1800" i="1">
                <a:solidFill>
                  <a:schemeClr val="tx1"/>
                </a:solidFill>
                <a:latin typeface="Arial"/>
                <a:cs typeface="Arial"/>
              </a:rPr>
              <a:t>Consider impacts on health and wellbeing, relationships, education, work and community participation.</a:t>
            </a:r>
          </a:p>
          <a:p>
            <a:pPr>
              <a:buClr>
                <a:srgbClr val="000000"/>
              </a:buClr>
            </a:pPr>
            <a:endParaRPr lang="en-AU" sz="2000">
              <a:solidFill>
                <a:srgbClr val="000000"/>
              </a:solidFill>
            </a:endParaRPr>
          </a:p>
          <a:p>
            <a:pPr indent="-457200">
              <a:lnSpc>
                <a:spcPct val="100000"/>
              </a:lnSpc>
              <a:spcBef>
                <a:spcPts val="0"/>
              </a:spcBef>
              <a:spcAft>
                <a:spcPts val="1600"/>
              </a:spcAft>
              <a:buClr>
                <a:srgbClr val="79BB42"/>
              </a:buClr>
              <a:buSzPct val="100000"/>
            </a:pPr>
            <a:endParaRPr lang="en-AU" sz="2000">
              <a:solidFill>
                <a:srgbClr val="FF0000"/>
              </a:solidFill>
              <a:latin typeface="Arial"/>
              <a:cs typeface="Arial"/>
            </a:endParaRPr>
          </a:p>
          <a:p>
            <a:pPr marL="76200" indent="0">
              <a:lnSpc>
                <a:spcPct val="100000"/>
              </a:lnSpc>
              <a:buClr>
                <a:srgbClr val="79BB42"/>
              </a:buClr>
              <a:buSzPct val="100000"/>
              <a:buNone/>
            </a:pPr>
            <a:endParaRPr lang="en-US">
              <a:solidFill>
                <a:srgbClr val="000000"/>
              </a:solidFill>
              <a:latin typeface="Arial"/>
              <a:cs typeface="Arial"/>
            </a:endParaRPr>
          </a:p>
        </p:txBody>
      </p:sp>
      <p:sp>
        <p:nvSpPr>
          <p:cNvPr id="8" name="Title 1">
            <a:extLst>
              <a:ext uri="{FF2B5EF4-FFF2-40B4-BE49-F238E27FC236}">
                <a16:creationId xmlns:a16="http://schemas.microsoft.com/office/drawing/2014/main" id="{16789304-7166-7AE3-8AA7-990A8F470F0E}"/>
              </a:ext>
            </a:extLst>
          </p:cNvPr>
          <p:cNvSpPr txBox="1">
            <a:spLocks/>
          </p:cNvSpPr>
          <p:nvPr/>
        </p:nvSpPr>
        <p:spPr>
          <a:xfrm>
            <a:off x="630354" y="426020"/>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latin typeface="Impact"/>
                <a:cs typeface="Calibri"/>
              </a:rPr>
              <a:t>Debrief Summary</a:t>
            </a:r>
            <a:endParaRPr lang="en-US" sz="4000"/>
          </a:p>
        </p:txBody>
      </p:sp>
    </p:spTree>
    <p:extLst>
      <p:ext uri="{BB962C8B-B14F-4D97-AF65-F5344CB8AC3E}">
        <p14:creationId xmlns:p14="http://schemas.microsoft.com/office/powerpoint/2010/main" val="3376126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7" name="Title 1">
            <a:extLst>
              <a:ext uri="{FF2B5EF4-FFF2-40B4-BE49-F238E27FC236}">
                <a16:creationId xmlns:a16="http://schemas.microsoft.com/office/drawing/2014/main" id="{BC18BB85-05D5-E345-9E12-262DBED1596D}"/>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Exit pass</a:t>
            </a:r>
          </a:p>
        </p:txBody>
      </p:sp>
      <p:sp>
        <p:nvSpPr>
          <p:cNvPr id="9" name="Google Shape;95;gc13b192bbe_0_0">
            <a:extLst>
              <a:ext uri="{FF2B5EF4-FFF2-40B4-BE49-F238E27FC236}">
                <a16:creationId xmlns:a16="http://schemas.microsoft.com/office/drawing/2014/main" id="{C300609F-5393-3F4B-87F0-CDD22DEC076E}"/>
              </a:ext>
            </a:extLst>
          </p:cNvPr>
          <p:cNvSpPr txBox="1">
            <a:spLocks/>
          </p:cNvSpPr>
          <p:nvPr/>
        </p:nvSpPr>
        <p:spPr>
          <a:xfrm>
            <a:off x="726056" y="2239136"/>
            <a:ext cx="10014269" cy="348748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20000"/>
              </a:lnSpc>
              <a:spcAft>
                <a:spcPts val="1600"/>
              </a:spcAft>
              <a:buClrTx/>
              <a:buSzPct val="110000"/>
            </a:pPr>
            <a:r>
              <a:rPr lang="en-GB" sz="1800">
                <a:latin typeface="Arial" panose="020B0604020202020204" pitchFamily="34" charset="0"/>
                <a:cs typeface="Arial" panose="020B0604020202020204" pitchFamily="34" charset="0"/>
              </a:rPr>
              <a:t>Class splits into half - one group provides examples of costs to communities, and other half to individuals.</a:t>
            </a:r>
          </a:p>
          <a:p>
            <a:pPr marL="285750" indent="-285750">
              <a:lnSpc>
                <a:spcPct val="120000"/>
              </a:lnSpc>
              <a:spcAft>
                <a:spcPts val="1600"/>
              </a:spcAft>
              <a:buClrTx/>
              <a:buSzPct val="110000"/>
            </a:pPr>
            <a:r>
              <a:rPr lang="en-GB" sz="1800">
                <a:latin typeface="Arial" panose="020B0604020202020204" pitchFamily="34" charset="0"/>
                <a:cs typeface="Arial" panose="020B0604020202020204" pitchFamily="34" charset="0"/>
              </a:rPr>
              <a:t>Use paper or a class Padlet to record examples.</a:t>
            </a:r>
          </a:p>
          <a:p>
            <a:pPr marL="285750" indent="-285750">
              <a:lnSpc>
                <a:spcPct val="120000"/>
              </a:lnSpc>
              <a:spcAft>
                <a:spcPts val="1600"/>
              </a:spcAft>
              <a:buClrTx/>
              <a:buSzPct val="110000"/>
            </a:pPr>
            <a:r>
              <a:rPr lang="en-GB" sz="1800">
                <a:latin typeface="Arial"/>
                <a:cs typeface="Arial"/>
                <a:hlinkClick r:id="rId3"/>
              </a:rPr>
              <a:t>Padlet - Visual Collaboration for Creative Work and Education</a:t>
            </a:r>
            <a:endParaRPr lang="en-GB" sz="1800">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a:extLst>
            <a:ext uri="{FF2B5EF4-FFF2-40B4-BE49-F238E27FC236}">
              <a16:creationId xmlns:a16="http://schemas.microsoft.com/office/drawing/2014/main" id="{D1DA3190-9EBC-973E-0348-A2D036C37DA7}"/>
            </a:ext>
          </a:extLst>
        </p:cNvPr>
        <p:cNvGrpSpPr/>
        <p:nvPr/>
      </p:nvGrpSpPr>
      <p:grpSpPr>
        <a:xfrm>
          <a:off x="0" y="0"/>
          <a:ext cx="0" cy="0"/>
          <a:chOff x="0" y="0"/>
          <a:chExt cx="0" cy="0"/>
        </a:xfrm>
      </p:grpSpPr>
      <p:sp>
        <p:nvSpPr>
          <p:cNvPr id="90" name="Google Shape;90;p2">
            <a:extLst>
              <a:ext uri="{FF2B5EF4-FFF2-40B4-BE49-F238E27FC236}">
                <a16:creationId xmlns:a16="http://schemas.microsoft.com/office/drawing/2014/main" id="{58132843-B30C-EC33-6BEF-6251F4316FB1}"/>
              </a:ext>
            </a:extLst>
          </p:cNvPr>
          <p:cNvSpPr txBox="1">
            <a:spLocks noGrp="1"/>
          </p:cNvSpPr>
          <p:nvPr>
            <p:ph type="body" idx="4294967295"/>
          </p:nvPr>
        </p:nvSpPr>
        <p:spPr>
          <a:xfrm>
            <a:off x="577936" y="2265026"/>
            <a:ext cx="9522410" cy="2580193"/>
          </a:xfrm>
          <a:prstGeom prst="rect">
            <a:avLst/>
          </a:prstGeom>
          <a:noFill/>
          <a:ln>
            <a:noFill/>
          </a:ln>
        </p:spPr>
        <p:txBody>
          <a:bodyPr spcFirstLastPara="1" wrap="square" lIns="91425" tIns="45700" rIns="91425" bIns="45700" anchor="t" anchorCtr="0">
            <a:normAutofit fontScale="92500" lnSpcReduction="10000"/>
          </a:bodyPr>
          <a:lstStyle/>
          <a:p>
            <a:pPr>
              <a:buNone/>
            </a:pPr>
            <a:r>
              <a:rPr lang="en-US" sz="2000" b="1">
                <a:solidFill>
                  <a:srgbClr val="80C342"/>
                </a:solidFill>
                <a:highlight>
                  <a:srgbClr val="FFFFFF"/>
                </a:highlight>
                <a:latin typeface="Arial"/>
                <a:cs typeface="Arial"/>
              </a:rPr>
              <a:t>Key knowledge:</a:t>
            </a:r>
            <a:endParaRPr lang="en-AU" sz="2000" b="1">
              <a:solidFill>
                <a:srgbClr val="80C342"/>
              </a:solidFill>
              <a:highlight>
                <a:srgbClr val="FFFFFF"/>
              </a:highlight>
              <a:latin typeface="Arial"/>
              <a:cs typeface="Arial"/>
            </a:endParaRPr>
          </a:p>
          <a:p>
            <a:r>
              <a:rPr lang="en-GB" sz="1800">
                <a:highlight>
                  <a:srgbClr val="FFFFFF"/>
                </a:highlight>
                <a:latin typeface="Arial"/>
                <a:ea typeface="Verdana"/>
                <a:cs typeface="Arial"/>
              </a:rPr>
              <a:t>the following features of one health focus relating to Australia’s youth:</a:t>
            </a:r>
            <a:endParaRPr lang="en-AU" sz="1800">
              <a:highlight>
                <a:srgbClr val="C6C6C6"/>
              </a:highlight>
              <a:latin typeface="Arial"/>
              <a:ea typeface="Verdana"/>
              <a:cs typeface="Arial"/>
            </a:endParaRPr>
          </a:p>
          <a:p>
            <a:pPr lvl="2">
              <a:buFont typeface="Courier New" panose="020B0604020202020204" pitchFamily="34" charset="0"/>
              <a:buChar char="o"/>
            </a:pPr>
            <a:r>
              <a:rPr lang="en-GB" sz="1800">
                <a:highlight>
                  <a:srgbClr val="FFFFFF"/>
                </a:highlight>
                <a:latin typeface="Arial"/>
                <a:ea typeface="+mn-lt"/>
                <a:cs typeface="Arial"/>
              </a:rPr>
              <a:t>impact on different dimensions of health and wellbeing</a:t>
            </a:r>
            <a:endParaRPr lang="en-US" sz="1800">
              <a:highlight>
                <a:srgbClr val="FFFFFF"/>
              </a:highlight>
              <a:latin typeface="Arial"/>
              <a:ea typeface="Verdana"/>
              <a:cs typeface="Arial"/>
            </a:endParaRPr>
          </a:p>
          <a:p>
            <a:pPr lvl="2">
              <a:buFont typeface="Courier New" panose="020B0604020202020204" pitchFamily="34" charset="0"/>
              <a:buChar char="o"/>
            </a:pPr>
            <a:r>
              <a:rPr lang="en-GB" sz="1800">
                <a:highlight>
                  <a:srgbClr val="FFFFFF"/>
                </a:highlight>
                <a:latin typeface="Arial"/>
                <a:ea typeface="+mn-lt"/>
                <a:cs typeface="Arial"/>
              </a:rPr>
              <a:t>direct, indirect and intangible costs to individuals and/or communities</a:t>
            </a:r>
            <a:endParaRPr lang="en-AU" sz="1800" b="1">
              <a:solidFill>
                <a:srgbClr val="80C342"/>
              </a:solidFill>
              <a:highlight>
                <a:srgbClr val="FFFFFF"/>
              </a:highlight>
              <a:latin typeface="Arial"/>
              <a:cs typeface="Arial"/>
            </a:endParaRPr>
          </a:p>
          <a:p>
            <a:pPr marL="1200150" lvl="1" indent="-285750">
              <a:buFont typeface="Courier New" panose="020B0604020202020204" pitchFamily="34" charset="0"/>
              <a:buChar char="o"/>
            </a:pPr>
            <a:endParaRPr lang="en-US" sz="2000" b="1">
              <a:solidFill>
                <a:srgbClr val="80C342"/>
              </a:solidFill>
              <a:highlight>
                <a:srgbClr val="FFFFFF"/>
              </a:highlight>
              <a:latin typeface="Arial"/>
              <a:cs typeface="Arial"/>
            </a:endParaRPr>
          </a:p>
          <a:p>
            <a:pPr marL="0" indent="0">
              <a:buNone/>
            </a:pPr>
            <a:r>
              <a:rPr lang="en-US" sz="2000" b="1">
                <a:solidFill>
                  <a:srgbClr val="80C342"/>
                </a:solidFill>
                <a:highlight>
                  <a:srgbClr val="FFFFFF"/>
                </a:highlight>
                <a:latin typeface="Arial"/>
                <a:ea typeface="+mn-lt"/>
                <a:cs typeface="Arial"/>
              </a:rPr>
              <a:t>Key skills:</a:t>
            </a:r>
            <a:endParaRPr lang="en-GB" sz="2000">
              <a:highlight>
                <a:srgbClr val="FFFFFF"/>
              </a:highlight>
              <a:latin typeface="Arial"/>
              <a:ea typeface="+mn-lt"/>
              <a:cs typeface="Arial"/>
            </a:endParaRPr>
          </a:p>
          <a:p>
            <a:r>
              <a:rPr lang="en-GB" sz="1800">
                <a:highlight>
                  <a:srgbClr val="FFFFFF"/>
                </a:highlight>
                <a:latin typeface="Arial"/>
                <a:ea typeface="+mn-lt"/>
                <a:cs typeface="Arial"/>
              </a:rPr>
              <a:t>identify key areas for action and improvement in youth health and wellbeing using research to interpret data</a:t>
            </a:r>
            <a:endParaRPr lang="en-GB" sz="1800"/>
          </a:p>
          <a:p>
            <a:pPr indent="0">
              <a:buNone/>
            </a:pPr>
            <a:endParaRPr lang="en-AU">
              <a:solidFill>
                <a:srgbClr val="004A86"/>
              </a:solidFill>
              <a:latin typeface="Arial" panose="020B0604020202020204" pitchFamily="34" charset="0"/>
              <a:ea typeface="Verdana"/>
              <a:cs typeface="Arial" panose="020B0604020202020204" pitchFamily="34" charset="0"/>
            </a:endParaRPr>
          </a:p>
        </p:txBody>
      </p:sp>
      <p:sp>
        <p:nvSpPr>
          <p:cNvPr id="3" name="Title 1">
            <a:extLst>
              <a:ext uri="{FF2B5EF4-FFF2-40B4-BE49-F238E27FC236}">
                <a16:creationId xmlns:a16="http://schemas.microsoft.com/office/drawing/2014/main" id="{9B9FB42A-D396-8D4D-77C6-945740F81D6D}"/>
              </a:ext>
            </a:extLst>
          </p:cNvPr>
          <p:cNvSpPr txBox="1">
            <a:spLocks/>
          </p:cNvSpPr>
          <p:nvPr/>
        </p:nvSpPr>
        <p:spPr>
          <a:xfrm>
            <a:off x="424180" y="355822"/>
            <a:ext cx="10800000" cy="1044000"/>
          </a:xfrm>
          <a:prstGeom prst="rect">
            <a:avLst/>
          </a:prstGeom>
          <a:noFill/>
          <a:ln w="38100">
            <a:noFill/>
            <a:miter lim="800000"/>
          </a:ln>
        </p:spPr>
        <p:txBody>
          <a:bodyPr vert="horz" lIns="91440" tIns="45720" rIns="91440" bIns="45720" rtlCol="0" anchor="ctr">
            <a:normAutofit/>
          </a:bodyPr>
          <a:lstStyle>
            <a:defPPr marR="0" lvl="0" algn="l" rtl="0">
              <a:lnSpc>
                <a:spcPct val="100000"/>
              </a:lnSpc>
              <a:spcBef>
                <a:spcPts val="0"/>
              </a:spcBef>
              <a:spcAft>
                <a:spcPts val="0"/>
              </a:spcAft>
              <a:defRPr lang="en-US"/>
            </a:defPPr>
            <a:lvl1pPr marR="0" lvl="0" algn="l" rtl="0">
              <a:lnSpc>
                <a:spcPct val="90000"/>
              </a:lnSpc>
              <a:spcBef>
                <a:spcPct val="0"/>
              </a:spcBef>
              <a:spcAft>
                <a:spcPts val="0"/>
              </a:spcAft>
              <a:buClr>
                <a:srgbClr val="000000"/>
              </a:buClr>
              <a:buFont typeface="Arial"/>
              <a:buNone/>
              <a:defRPr sz="5000" b="0" i="0" u="none" strike="noStrike" cap="none">
                <a:solidFill>
                  <a:schemeClr val="bg1"/>
                </a:solidFill>
                <a:latin typeface="Impact" panose="020B0806030902050204" pitchFamily="34" charset="0"/>
                <a:ea typeface="+mj-ea"/>
                <a:cs typeface="Calibri" panose="020F05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000">
                <a:latin typeface="Impact"/>
                <a:cs typeface="Calibri"/>
              </a:rPr>
              <a:t>VCAA Health &amp; Human Development Study Design</a:t>
            </a:r>
            <a:endParaRPr lang="en-US" sz="4000"/>
          </a:p>
        </p:txBody>
      </p:sp>
      <p:sp>
        <p:nvSpPr>
          <p:cNvPr id="7" name="TextBox 6">
            <a:extLst>
              <a:ext uri="{FF2B5EF4-FFF2-40B4-BE49-F238E27FC236}">
                <a16:creationId xmlns:a16="http://schemas.microsoft.com/office/drawing/2014/main" id="{9B33E28A-D8E6-E8CF-1E7F-B8EB3C68C516}"/>
              </a:ext>
            </a:extLst>
          </p:cNvPr>
          <p:cNvSpPr txBox="1"/>
          <p:nvPr/>
        </p:nvSpPr>
        <p:spPr>
          <a:xfrm>
            <a:off x="292567" y="1652522"/>
            <a:ext cx="6096698" cy="400046"/>
          </a:xfrm>
          <a:prstGeom prst="rect">
            <a:avLst/>
          </a:prstGeom>
          <a:noFill/>
        </p:spPr>
        <p:txBody>
          <a:bodyPr wrap="square">
            <a:spAutoFit/>
          </a:bodyPr>
          <a:lstStyle/>
          <a:p>
            <a:pPr marL="228600" indent="0">
              <a:lnSpc>
                <a:spcPct val="107916"/>
              </a:lnSpc>
              <a:spcBef>
                <a:spcPts val="0"/>
              </a:spcBef>
              <a:buNone/>
            </a:pPr>
            <a:r>
              <a:rPr lang="en-AU" sz="2000" b="1">
                <a:solidFill>
                  <a:srgbClr val="79BB42"/>
                </a:solidFill>
                <a:latin typeface="Arial"/>
                <a:cs typeface="Arial"/>
              </a:rPr>
              <a:t>Unit 1: Area of Study 2</a:t>
            </a:r>
          </a:p>
        </p:txBody>
      </p:sp>
    </p:spTree>
    <p:extLst>
      <p:ext uri="{BB962C8B-B14F-4D97-AF65-F5344CB8AC3E}">
        <p14:creationId xmlns:p14="http://schemas.microsoft.com/office/powerpoint/2010/main" val="3181918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3" name="Google Shape;90;p2">
            <a:extLst>
              <a:ext uri="{FF2B5EF4-FFF2-40B4-BE49-F238E27FC236}">
                <a16:creationId xmlns:a16="http://schemas.microsoft.com/office/drawing/2014/main" id="{5B3ACB01-6E9C-6F43-AF61-E215EEC5615C}"/>
              </a:ext>
            </a:extLst>
          </p:cNvPr>
          <p:cNvSpPr txBox="1">
            <a:spLocks/>
          </p:cNvSpPr>
          <p:nvPr/>
        </p:nvSpPr>
        <p:spPr>
          <a:xfrm>
            <a:off x="546803" y="1737522"/>
            <a:ext cx="10237781" cy="433911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indent="0">
              <a:lnSpc>
                <a:spcPct val="107916"/>
              </a:lnSpc>
              <a:spcBef>
                <a:spcPts val="0"/>
              </a:spcBef>
              <a:buFont typeface="Arial"/>
              <a:buNone/>
            </a:pPr>
            <a:r>
              <a:rPr lang="en-AU" sz="2000" b="1">
                <a:solidFill>
                  <a:srgbClr val="79BB42"/>
                </a:solidFill>
                <a:latin typeface="Arial" panose="020B0604020202020204" pitchFamily="34" charset="0"/>
                <a:cs typeface="Arial" panose="020B0604020202020204" pitchFamily="34" charset="0"/>
              </a:rPr>
              <a:t>Learning intentions:</a:t>
            </a:r>
          </a:p>
          <a:p>
            <a:pPr marL="800100" lvl="1">
              <a:lnSpc>
                <a:spcPct val="117916"/>
              </a:lnSpc>
              <a:spcBef>
                <a:spcPts val="800"/>
              </a:spcBef>
              <a:buClrTx/>
              <a:buSzPct val="110000"/>
            </a:pPr>
            <a:r>
              <a:rPr lang="en-GB" sz="1800">
                <a:latin typeface="Arial" panose="020B0604020202020204" pitchFamily="34" charset="0"/>
                <a:cs typeface="Arial" panose="020B0604020202020204" pitchFamily="34" charset="0"/>
              </a:rPr>
              <a:t>define costs to individuals and communities (direct, indirect and intangible)</a:t>
            </a:r>
          </a:p>
          <a:p>
            <a:pPr marL="800100" lvl="1">
              <a:lnSpc>
                <a:spcPct val="117916"/>
              </a:lnSpc>
              <a:spcBef>
                <a:spcPts val="800"/>
              </a:spcBef>
              <a:buClrTx/>
              <a:buSzPct val="110000"/>
            </a:pPr>
            <a:r>
              <a:rPr lang="en-GB" sz="1800">
                <a:latin typeface="Arial" panose="020B0604020202020204" pitchFamily="34" charset="0"/>
                <a:cs typeface="Arial" panose="020B0604020202020204" pitchFamily="34" charset="0"/>
              </a:rPr>
              <a:t>interpret data about gambling and gaming related to young people in Australia </a:t>
            </a:r>
          </a:p>
          <a:p>
            <a:pPr marL="800100" lvl="1">
              <a:lnSpc>
                <a:spcPct val="117916"/>
              </a:lnSpc>
              <a:spcBef>
                <a:spcPts val="800"/>
              </a:spcBef>
              <a:buClrTx/>
              <a:buSzPct val="110000"/>
            </a:pPr>
            <a:r>
              <a:rPr lang="en-GB" sz="1800">
                <a:latin typeface="Arial" panose="020B0604020202020204" pitchFamily="34" charset="0"/>
                <a:cs typeface="Arial" panose="020B0604020202020204" pitchFamily="34" charset="0"/>
              </a:rPr>
              <a:t>understand the costs of gambling and gaming to individuals and communities.</a:t>
            </a:r>
          </a:p>
          <a:p>
            <a:pPr marL="228600" indent="0">
              <a:lnSpc>
                <a:spcPct val="107916"/>
              </a:lnSpc>
              <a:spcBef>
                <a:spcPts val="2000"/>
              </a:spcBef>
              <a:buFont typeface="Arial"/>
              <a:buNone/>
            </a:pPr>
            <a:r>
              <a:rPr lang="en-AU" sz="2000" b="1">
                <a:solidFill>
                  <a:srgbClr val="79BB42"/>
                </a:solidFill>
                <a:latin typeface="Arial" panose="020B0604020202020204" pitchFamily="34" charset="0"/>
                <a:cs typeface="Arial" panose="020B0604020202020204" pitchFamily="34" charset="0"/>
              </a:rPr>
              <a:t>Success criteria:</a:t>
            </a:r>
          </a:p>
          <a:p>
            <a:pPr marL="800100" lvl="1">
              <a:lnSpc>
                <a:spcPct val="117916"/>
              </a:lnSpc>
              <a:spcBef>
                <a:spcPts val="800"/>
              </a:spcBef>
              <a:buClrTx/>
              <a:buSzPct val="110000"/>
            </a:pPr>
            <a:r>
              <a:rPr lang="en-GB" sz="1800">
                <a:latin typeface="Arial" panose="020B0604020202020204" pitchFamily="34" charset="0"/>
                <a:cs typeface="Arial" panose="020B0604020202020204" pitchFamily="34" charset="0"/>
              </a:rPr>
              <a:t>identify the costs of gaming and gambling</a:t>
            </a:r>
          </a:p>
          <a:p>
            <a:pPr marL="800100" lvl="1">
              <a:lnSpc>
                <a:spcPct val="117916"/>
              </a:lnSpc>
              <a:spcBef>
                <a:spcPts val="800"/>
              </a:spcBef>
              <a:buClrTx/>
              <a:buSzPct val="110000"/>
            </a:pPr>
            <a:r>
              <a:rPr lang="en-GB" sz="1800">
                <a:latin typeface="Arial" panose="020B0604020202020204" pitchFamily="34" charset="0"/>
                <a:cs typeface="Arial" panose="020B0604020202020204" pitchFamily="34" charset="0"/>
              </a:rPr>
              <a:t>analyse the different costs of gaming and gambling (direct, indirect and intangible)</a:t>
            </a:r>
          </a:p>
          <a:p>
            <a:pPr marL="800100" lvl="1">
              <a:lnSpc>
                <a:spcPct val="117916"/>
              </a:lnSpc>
              <a:spcBef>
                <a:spcPts val="800"/>
              </a:spcBef>
              <a:buClrTx/>
              <a:buSzPct val="110000"/>
            </a:pPr>
            <a:r>
              <a:rPr lang="en-GB" sz="1800">
                <a:latin typeface="Arial" panose="020B0604020202020204" pitchFamily="34" charset="0"/>
                <a:cs typeface="Arial" panose="020B0604020202020204" pitchFamily="34" charset="0"/>
              </a:rPr>
              <a:t>explain the costs of gambling and gaming to individuals and communities.</a:t>
            </a:r>
          </a:p>
        </p:txBody>
      </p:sp>
      <p:sp>
        <p:nvSpPr>
          <p:cNvPr id="6" name="Title 1">
            <a:extLst>
              <a:ext uri="{FF2B5EF4-FFF2-40B4-BE49-F238E27FC236}">
                <a16:creationId xmlns:a16="http://schemas.microsoft.com/office/drawing/2014/main" id="{385D8F59-7694-510A-CC6F-F4DDAEBD1AC0}"/>
              </a:ext>
            </a:extLst>
          </p:cNvPr>
          <p:cNvSpPr txBox="1">
            <a:spLocks/>
          </p:cNvSpPr>
          <p:nvPr/>
        </p:nvSpPr>
        <p:spPr>
          <a:xfrm>
            <a:off x="732585"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What’s at stake?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 name="Google Shape;92;p6">
            <a:extLst>
              <a:ext uri="{FF2B5EF4-FFF2-40B4-BE49-F238E27FC236}">
                <a16:creationId xmlns:a16="http://schemas.microsoft.com/office/drawing/2014/main" id="{18E346B7-EAC1-1F46-A0B4-59FB76F99428}"/>
              </a:ext>
            </a:extLst>
          </p:cNvPr>
          <p:cNvSpPr txBox="1">
            <a:spLocks/>
          </p:cNvSpPr>
          <p:nvPr/>
        </p:nvSpPr>
        <p:spPr>
          <a:xfrm>
            <a:off x="285213" y="2057511"/>
            <a:ext cx="4587103" cy="3489872"/>
          </a:xfrm>
          <a:prstGeom prst="rect">
            <a:avLst/>
          </a:prstGeom>
          <a:noFill/>
          <a:ln>
            <a:noFill/>
          </a:ln>
        </p:spPr>
        <p:txBody>
          <a:bodyPr spcFirstLastPara="1" vert="horz" wrap="square" lIns="91425" tIns="45700" rIns="91425" bIns="45700" rtlCol="0" anchor="t" anchorCtr="0">
            <a:normAutofit/>
          </a:bodyPr>
          <a:lstStyle>
            <a:lvl1pPr marL="609585" lvl="0" indent="-457189" algn="l" defTabSz="914400" rtl="0" eaLnBrk="1" latinLnBrk="0" hangingPunct="1">
              <a:lnSpc>
                <a:spcPct val="115000"/>
              </a:lnSpc>
              <a:spcBef>
                <a:spcPts val="0"/>
              </a:spcBef>
              <a:spcAft>
                <a:spcPts val="0"/>
              </a:spcAft>
              <a:buSzPts val="1800"/>
              <a:buFont typeface="Arial" panose="020B0604020202020204" pitchFamily="34" charset="0"/>
              <a:buChar char="●"/>
              <a:defRPr sz="2800" kern="1200">
                <a:solidFill>
                  <a:schemeClr val="tx1"/>
                </a:solidFill>
                <a:latin typeface="+mn-lt"/>
                <a:ea typeface="+mn-ea"/>
                <a:cs typeface="+mn-cs"/>
              </a:defRPr>
            </a:lvl1pPr>
            <a:lvl2pPr marL="1219170" lvl="1" indent="-423323" algn="l" defTabSz="914400" rtl="0" eaLnBrk="1" latinLnBrk="0" hangingPunct="1">
              <a:lnSpc>
                <a:spcPct val="115000"/>
              </a:lnSpc>
              <a:spcBef>
                <a:spcPts val="0"/>
              </a:spcBef>
              <a:spcAft>
                <a:spcPts val="0"/>
              </a:spcAft>
              <a:buSzPts val="1400"/>
              <a:buFont typeface="Arial" panose="020B0604020202020204" pitchFamily="34" charset="0"/>
              <a:buChar char="○"/>
              <a:defRPr sz="2400" kern="1200">
                <a:solidFill>
                  <a:schemeClr val="tx1"/>
                </a:solidFill>
                <a:latin typeface="+mn-lt"/>
                <a:ea typeface="+mn-ea"/>
                <a:cs typeface="+mn-cs"/>
              </a:defRPr>
            </a:lvl2pPr>
            <a:lvl3pPr marL="1828754" lvl="2" indent="-423323" algn="l" defTabSz="914400" rtl="0" eaLnBrk="1" latinLnBrk="0" hangingPunct="1">
              <a:lnSpc>
                <a:spcPct val="115000"/>
              </a:lnSpc>
              <a:spcBef>
                <a:spcPts val="0"/>
              </a:spcBef>
              <a:spcAft>
                <a:spcPts val="0"/>
              </a:spcAft>
              <a:buSzPts val="1400"/>
              <a:buFont typeface="Arial" panose="020B0604020202020204" pitchFamily="34" charset="0"/>
              <a:buChar char="■"/>
              <a:defRPr sz="2000" kern="1200">
                <a:solidFill>
                  <a:schemeClr val="tx1"/>
                </a:solidFill>
                <a:latin typeface="+mn-lt"/>
                <a:ea typeface="+mn-ea"/>
                <a:cs typeface="+mn-cs"/>
              </a:defRPr>
            </a:lvl3pPr>
            <a:lvl4pPr marL="2438339" lvl="3"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4pPr>
            <a:lvl5pPr marL="3047924" lvl="4"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5pPr>
            <a:lvl6pPr marL="3657509" lvl="5"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6pPr>
            <a:lvl7pPr marL="4267093" lvl="6"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7pPr>
            <a:lvl8pPr marL="4876678" lvl="7"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8pPr>
            <a:lvl9pPr marL="5486263" lvl="8"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9pPr>
          </a:lstStyle>
          <a:p>
            <a:pPr marL="457200" indent="0">
              <a:lnSpc>
                <a:spcPct val="100000"/>
              </a:lnSpc>
              <a:spcBef>
                <a:spcPts val="1000"/>
              </a:spcBef>
              <a:buNone/>
            </a:pPr>
            <a:r>
              <a:rPr lang="en-GB" sz="2000">
                <a:latin typeface="Arial" panose="020B0604020202020204" pitchFamily="34" charset="0"/>
                <a:cs typeface="Arial" panose="020B0604020202020204" pitchFamily="34" charset="0"/>
              </a:rPr>
              <a:t>How much does gambling cost in one year in Victoria?</a:t>
            </a:r>
          </a:p>
        </p:txBody>
      </p:sp>
      <p:grpSp>
        <p:nvGrpSpPr>
          <p:cNvPr id="16" name="Group 15">
            <a:extLst>
              <a:ext uri="{FF2B5EF4-FFF2-40B4-BE49-F238E27FC236}">
                <a16:creationId xmlns:a16="http://schemas.microsoft.com/office/drawing/2014/main" id="{81B9FB03-868A-1549-A6DF-F3C493D6DC8A}"/>
              </a:ext>
            </a:extLst>
          </p:cNvPr>
          <p:cNvGrpSpPr/>
          <p:nvPr/>
        </p:nvGrpSpPr>
        <p:grpSpPr>
          <a:xfrm>
            <a:off x="5661294" y="2174846"/>
            <a:ext cx="5497486" cy="3929025"/>
            <a:chOff x="5661294" y="2174846"/>
            <a:chExt cx="5497486" cy="3929025"/>
          </a:xfrm>
        </p:grpSpPr>
        <p:pic>
          <p:nvPicPr>
            <p:cNvPr id="12" name="Picture 11">
              <a:extLst>
                <a:ext uri="{FF2B5EF4-FFF2-40B4-BE49-F238E27FC236}">
                  <a16:creationId xmlns:a16="http://schemas.microsoft.com/office/drawing/2014/main" id="{766E3520-6ACC-9B42-A650-F786A3958B7A}"/>
                </a:ext>
              </a:extLst>
            </p:cNvPr>
            <p:cNvPicPr>
              <a:picLocks noChangeAspect="1"/>
            </p:cNvPicPr>
            <p:nvPr/>
          </p:nvPicPr>
          <p:blipFill>
            <a:blip r:embed="rId3"/>
            <a:stretch>
              <a:fillRect/>
            </a:stretch>
          </p:blipFill>
          <p:spPr>
            <a:xfrm>
              <a:off x="5661294" y="2267072"/>
              <a:ext cx="5497486" cy="3489872"/>
            </a:xfrm>
            <a:prstGeom prst="rect">
              <a:avLst/>
            </a:prstGeom>
          </p:spPr>
        </p:pic>
        <p:sp>
          <p:nvSpPr>
            <p:cNvPr id="15" name="Rectangle 14">
              <a:extLst>
                <a:ext uri="{FF2B5EF4-FFF2-40B4-BE49-F238E27FC236}">
                  <a16:creationId xmlns:a16="http://schemas.microsoft.com/office/drawing/2014/main" id="{FB25DD3F-D9B1-D945-A31F-76812104B8AF}"/>
                </a:ext>
              </a:extLst>
            </p:cNvPr>
            <p:cNvSpPr/>
            <p:nvPr/>
          </p:nvSpPr>
          <p:spPr>
            <a:xfrm>
              <a:off x="5857931" y="2174846"/>
              <a:ext cx="1782733" cy="3154710"/>
            </a:xfrm>
            <a:prstGeom prst="rect">
              <a:avLst/>
            </a:prstGeom>
          </p:spPr>
          <p:txBody>
            <a:bodyPr wrap="square">
              <a:spAutoFit/>
            </a:bodyPr>
            <a:lstStyle/>
            <a:p>
              <a:r>
                <a:rPr lang="en-US" sz="19900">
                  <a:solidFill>
                    <a:schemeClr val="bg1"/>
                  </a:solidFill>
                  <a:latin typeface="Impact" panose="020B0806030902050204" pitchFamily="34" charset="0"/>
                </a:rPr>
                <a:t>$</a:t>
              </a:r>
            </a:p>
          </p:txBody>
        </p:sp>
        <p:sp>
          <p:nvSpPr>
            <p:cNvPr id="18" name="Rectangle 17">
              <a:extLst>
                <a:ext uri="{FF2B5EF4-FFF2-40B4-BE49-F238E27FC236}">
                  <a16:creationId xmlns:a16="http://schemas.microsoft.com/office/drawing/2014/main" id="{71CAD347-1791-184A-A52B-E49E87053C6C}"/>
                </a:ext>
              </a:extLst>
            </p:cNvPr>
            <p:cNvSpPr/>
            <p:nvPr/>
          </p:nvSpPr>
          <p:spPr>
            <a:xfrm>
              <a:off x="8314413" y="2949161"/>
              <a:ext cx="1782733" cy="3154710"/>
            </a:xfrm>
            <a:prstGeom prst="rect">
              <a:avLst/>
            </a:prstGeom>
          </p:spPr>
          <p:txBody>
            <a:bodyPr wrap="square">
              <a:spAutoFit/>
            </a:bodyPr>
            <a:lstStyle/>
            <a:p>
              <a:r>
                <a:rPr lang="en-US" sz="19900">
                  <a:solidFill>
                    <a:schemeClr val="bg1"/>
                  </a:solidFill>
                  <a:latin typeface="Impact" panose="020B0806030902050204" pitchFamily="34" charset="0"/>
                </a:rPr>
                <a:t>?</a:t>
              </a:r>
            </a:p>
          </p:txBody>
        </p:sp>
      </p:grpSp>
      <p:sp>
        <p:nvSpPr>
          <p:cNvPr id="2" name="Title 1">
            <a:extLst>
              <a:ext uri="{FF2B5EF4-FFF2-40B4-BE49-F238E27FC236}">
                <a16:creationId xmlns:a16="http://schemas.microsoft.com/office/drawing/2014/main" id="{552920C2-5E48-7423-D521-C9C341C4C681}"/>
              </a:ext>
            </a:extLst>
          </p:cNvPr>
          <p:cNvSpPr txBox="1">
            <a:spLocks/>
          </p:cNvSpPr>
          <p:nvPr/>
        </p:nvSpPr>
        <p:spPr>
          <a:xfrm>
            <a:off x="732585"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What’s at stake?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4">
          <a:extLst>
            <a:ext uri="{FF2B5EF4-FFF2-40B4-BE49-F238E27FC236}">
              <a16:creationId xmlns:a16="http://schemas.microsoft.com/office/drawing/2014/main" id="{0CE4F80C-1450-D723-E2EF-E6C6FB58113C}"/>
            </a:ext>
          </a:extLst>
        </p:cNvPr>
        <p:cNvGrpSpPr/>
        <p:nvPr/>
      </p:nvGrpSpPr>
      <p:grpSpPr>
        <a:xfrm>
          <a:off x="0" y="0"/>
          <a:ext cx="0" cy="0"/>
          <a:chOff x="0" y="0"/>
          <a:chExt cx="0" cy="0"/>
        </a:xfrm>
      </p:grpSpPr>
      <p:sp>
        <p:nvSpPr>
          <p:cNvPr id="6" name="Google Shape;92;p6">
            <a:extLst>
              <a:ext uri="{FF2B5EF4-FFF2-40B4-BE49-F238E27FC236}">
                <a16:creationId xmlns:a16="http://schemas.microsoft.com/office/drawing/2014/main" id="{2D570F1E-80C2-4826-8A7C-984896E06545}"/>
              </a:ext>
            </a:extLst>
          </p:cNvPr>
          <p:cNvSpPr txBox="1">
            <a:spLocks/>
          </p:cNvSpPr>
          <p:nvPr/>
        </p:nvSpPr>
        <p:spPr>
          <a:xfrm>
            <a:off x="-35859" y="1713402"/>
            <a:ext cx="4816947" cy="4216751"/>
          </a:xfrm>
          <a:prstGeom prst="rect">
            <a:avLst/>
          </a:prstGeom>
          <a:noFill/>
          <a:ln>
            <a:noFill/>
          </a:ln>
        </p:spPr>
        <p:txBody>
          <a:bodyPr spcFirstLastPara="1" vert="horz" wrap="square" lIns="91425" tIns="45700" rIns="91425" bIns="45700" rtlCol="0" anchor="t" anchorCtr="0">
            <a:normAutofit/>
          </a:bodyPr>
          <a:lstStyle>
            <a:lvl1pPr marL="609585" lvl="0" indent="-457189" algn="l" defTabSz="914400" rtl="0" eaLnBrk="1" latinLnBrk="0" hangingPunct="1">
              <a:lnSpc>
                <a:spcPct val="115000"/>
              </a:lnSpc>
              <a:spcBef>
                <a:spcPts val="0"/>
              </a:spcBef>
              <a:spcAft>
                <a:spcPts val="0"/>
              </a:spcAft>
              <a:buSzPts val="1800"/>
              <a:buFont typeface="Arial" panose="020B0604020202020204" pitchFamily="34" charset="0"/>
              <a:buChar char="●"/>
              <a:defRPr sz="2800" kern="1200">
                <a:solidFill>
                  <a:schemeClr val="tx1"/>
                </a:solidFill>
                <a:latin typeface="+mn-lt"/>
                <a:ea typeface="+mn-ea"/>
                <a:cs typeface="+mn-cs"/>
              </a:defRPr>
            </a:lvl1pPr>
            <a:lvl2pPr marL="1219170" lvl="1" indent="-423323" algn="l" defTabSz="914400" rtl="0" eaLnBrk="1" latinLnBrk="0" hangingPunct="1">
              <a:lnSpc>
                <a:spcPct val="115000"/>
              </a:lnSpc>
              <a:spcBef>
                <a:spcPts val="0"/>
              </a:spcBef>
              <a:spcAft>
                <a:spcPts val="0"/>
              </a:spcAft>
              <a:buSzPts val="1400"/>
              <a:buFont typeface="Arial" panose="020B0604020202020204" pitchFamily="34" charset="0"/>
              <a:buChar char="○"/>
              <a:defRPr sz="2400" kern="1200">
                <a:solidFill>
                  <a:schemeClr val="tx1"/>
                </a:solidFill>
                <a:latin typeface="+mn-lt"/>
                <a:ea typeface="+mn-ea"/>
                <a:cs typeface="+mn-cs"/>
              </a:defRPr>
            </a:lvl2pPr>
            <a:lvl3pPr marL="1828754" lvl="2" indent="-423323" algn="l" defTabSz="914400" rtl="0" eaLnBrk="1" latinLnBrk="0" hangingPunct="1">
              <a:lnSpc>
                <a:spcPct val="115000"/>
              </a:lnSpc>
              <a:spcBef>
                <a:spcPts val="0"/>
              </a:spcBef>
              <a:spcAft>
                <a:spcPts val="0"/>
              </a:spcAft>
              <a:buSzPts val="1400"/>
              <a:buFont typeface="Arial" panose="020B0604020202020204" pitchFamily="34" charset="0"/>
              <a:buChar char="■"/>
              <a:defRPr sz="2000" kern="1200">
                <a:solidFill>
                  <a:schemeClr val="tx1"/>
                </a:solidFill>
                <a:latin typeface="+mn-lt"/>
                <a:ea typeface="+mn-ea"/>
                <a:cs typeface="+mn-cs"/>
              </a:defRPr>
            </a:lvl3pPr>
            <a:lvl4pPr marL="2438339" lvl="3"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4pPr>
            <a:lvl5pPr marL="3047924" lvl="4"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5pPr>
            <a:lvl6pPr marL="3657509" lvl="5"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6pPr>
            <a:lvl7pPr marL="4267093" lvl="6"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7pPr>
            <a:lvl8pPr marL="4876678" lvl="7"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8pPr>
            <a:lvl9pPr marL="5486263" lvl="8"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9pPr>
          </a:lstStyle>
          <a:p>
            <a:pPr marL="457200" indent="0">
              <a:lnSpc>
                <a:spcPct val="100000"/>
              </a:lnSpc>
              <a:spcBef>
                <a:spcPts val="1000"/>
              </a:spcBef>
              <a:buNone/>
            </a:pPr>
            <a:r>
              <a:rPr lang="en-GB" sz="1800" b="1">
                <a:latin typeface="Arial" panose="020B0604020202020204" pitchFamily="34" charset="0"/>
                <a:cs typeface="Arial" panose="020B0604020202020204" pitchFamily="34" charset="0"/>
              </a:rPr>
              <a:t>How much does gambling cost in one year in Victoria?</a:t>
            </a:r>
          </a:p>
          <a:p>
            <a:pPr marL="742950" indent="-285750">
              <a:lnSpc>
                <a:spcPct val="100000"/>
              </a:lnSpc>
              <a:spcBef>
                <a:spcPts val="1000"/>
              </a:spcBef>
              <a:buSzPct val="110000"/>
              <a:buFont typeface="Arial" panose="020B0604020202020204" pitchFamily="34" charset="0"/>
              <a:buChar char="•"/>
            </a:pPr>
            <a:r>
              <a:rPr lang="en-AU" sz="1800">
                <a:latin typeface="Arial" panose="020B0604020202020204" pitchFamily="34" charset="0"/>
                <a:cs typeface="Arial" panose="020B0604020202020204" pitchFamily="34" charset="0"/>
              </a:rPr>
              <a:t>Affected others bore over a quarter of the financial impact of gambling. </a:t>
            </a:r>
          </a:p>
          <a:p>
            <a:pPr marL="742950" indent="-285750">
              <a:lnSpc>
                <a:spcPct val="100000"/>
              </a:lnSpc>
              <a:spcBef>
                <a:spcPts val="1000"/>
              </a:spcBef>
              <a:buSzPct val="110000"/>
              <a:buFont typeface="Arial" panose="020B0604020202020204" pitchFamily="34" charset="0"/>
              <a:buChar char="•"/>
            </a:pPr>
            <a:r>
              <a:rPr lang="en-AU" sz="1800">
                <a:latin typeface="Arial" panose="020B0604020202020204" pitchFamily="34" charset="0"/>
                <a:cs typeface="Arial" panose="020B0604020202020204" pitchFamily="34" charset="0"/>
              </a:rPr>
              <a:t>The cost to those affected by someone else’s gambling such as partners, family, friends and workmates was estimated to be $3.8 billion, or 26.6% of the total cost of gambling to Victoria.</a:t>
            </a:r>
            <a:endParaRPr lang="en-GB" sz="1800">
              <a:latin typeface="Arial" panose="020B0604020202020204" pitchFamily="34" charset="0"/>
              <a:cs typeface="Arial" panose="020B0604020202020204" pitchFamily="34" charset="0"/>
            </a:endParaRPr>
          </a:p>
        </p:txBody>
      </p:sp>
      <p:pic>
        <p:nvPicPr>
          <p:cNvPr id="3" name="Picture 2" descr="The diagram illustrates the estimated costs of gambling in Victoria for 2022-23, showing impacts on various sectors including people, community, and government, totaling $7.3 billion.&#10;&#10;AI-generated content may be incorrect.">
            <a:extLst>
              <a:ext uri="{FF2B5EF4-FFF2-40B4-BE49-F238E27FC236}">
                <a16:creationId xmlns:a16="http://schemas.microsoft.com/office/drawing/2014/main" id="{0BFCA256-F1B8-5D62-3F4F-4360A46F3289}"/>
              </a:ext>
            </a:extLst>
          </p:cNvPr>
          <p:cNvPicPr>
            <a:picLocks noChangeAspect="1"/>
          </p:cNvPicPr>
          <p:nvPr/>
        </p:nvPicPr>
        <p:blipFill>
          <a:blip r:embed="rId3"/>
          <a:stretch>
            <a:fillRect/>
          </a:stretch>
        </p:blipFill>
        <p:spPr>
          <a:xfrm>
            <a:off x="4834877" y="1895491"/>
            <a:ext cx="7037200" cy="4034662"/>
          </a:xfrm>
          <a:prstGeom prst="rect">
            <a:avLst/>
          </a:prstGeom>
        </p:spPr>
      </p:pic>
      <p:sp>
        <p:nvSpPr>
          <p:cNvPr id="4" name="TextBox 3">
            <a:extLst>
              <a:ext uri="{FF2B5EF4-FFF2-40B4-BE49-F238E27FC236}">
                <a16:creationId xmlns:a16="http://schemas.microsoft.com/office/drawing/2014/main" id="{57DD83AD-C023-3DD3-3EB0-55FD84F36DD5}"/>
              </a:ext>
            </a:extLst>
          </p:cNvPr>
          <p:cNvSpPr txBox="1"/>
          <p:nvPr/>
        </p:nvSpPr>
        <p:spPr>
          <a:xfrm>
            <a:off x="198120" y="6059273"/>
            <a:ext cx="5897880" cy="215444"/>
          </a:xfrm>
          <a:prstGeom prst="rect">
            <a:avLst/>
          </a:prstGeom>
          <a:noFill/>
        </p:spPr>
        <p:txBody>
          <a:bodyPr wrap="square" rtlCol="0">
            <a:spAutoFit/>
          </a:bodyPr>
          <a:lstStyle/>
          <a:p>
            <a:r>
              <a:rPr lang="en-GB" sz="800">
                <a:latin typeface="Arial" panose="020B0604020202020204" pitchFamily="34" charset="0"/>
                <a:cs typeface="Arial" panose="020B0604020202020204" pitchFamily="34" charset="0"/>
              </a:rPr>
              <a:t>Source: </a:t>
            </a:r>
            <a:r>
              <a:rPr lang="en-GB" sz="800">
                <a:latin typeface="Arial" panose="020B0604020202020204" pitchFamily="34" charset="0"/>
                <a:cs typeface="Arial" panose="020B0604020202020204" pitchFamily="34" charset="0"/>
                <a:hlinkClick r:id="rId4"/>
              </a:rPr>
              <a:t>Social Costs of Gambling, 2023</a:t>
            </a:r>
            <a:endParaRPr lang="en-AU" sz="8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02B64636-22B9-378E-359E-ED8DC0A3AB56}"/>
              </a:ext>
            </a:extLst>
          </p:cNvPr>
          <p:cNvSpPr txBox="1">
            <a:spLocks/>
          </p:cNvSpPr>
          <p:nvPr/>
        </p:nvSpPr>
        <p:spPr>
          <a:xfrm>
            <a:off x="732585"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What’s at stake?</a:t>
            </a:r>
          </a:p>
        </p:txBody>
      </p:sp>
    </p:spTree>
    <p:extLst>
      <p:ext uri="{BB962C8B-B14F-4D97-AF65-F5344CB8AC3E}">
        <p14:creationId xmlns:p14="http://schemas.microsoft.com/office/powerpoint/2010/main" val="2386796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13" name="Google Shape;116;p23">
            <a:extLst>
              <a:ext uri="{FF2B5EF4-FFF2-40B4-BE49-F238E27FC236}">
                <a16:creationId xmlns:a16="http://schemas.microsoft.com/office/drawing/2014/main" id="{82EA2187-7D46-B143-8304-041A65985D9D}"/>
              </a:ext>
            </a:extLst>
          </p:cNvPr>
          <p:cNvSpPr txBox="1">
            <a:spLocks/>
          </p:cNvSpPr>
          <p:nvPr/>
        </p:nvSpPr>
        <p:spPr>
          <a:xfrm>
            <a:off x="196106" y="1459546"/>
            <a:ext cx="11995893" cy="4702168"/>
          </a:xfrm>
          <a:prstGeom prst="rect">
            <a:avLst/>
          </a:prstGeom>
          <a:noFill/>
          <a:ln>
            <a:noFill/>
          </a:ln>
        </p:spPr>
        <p:txBody>
          <a:bodyPr spcFirstLastPara="1" vert="horz" wrap="square" lIns="91425" tIns="45700" rIns="91425" bIns="45700" spcCol="36000" rtlCol="0" anchor="t" anchorCtr="0">
            <a:noAutofit/>
          </a:bodyPr>
          <a:lstStyle>
            <a:lvl1pPr marL="609585" lvl="0" indent="-457189" algn="l" defTabSz="914400" rtl="0" eaLnBrk="1" latinLnBrk="0" hangingPunct="1">
              <a:lnSpc>
                <a:spcPct val="115000"/>
              </a:lnSpc>
              <a:spcBef>
                <a:spcPts val="0"/>
              </a:spcBef>
              <a:spcAft>
                <a:spcPts val="0"/>
              </a:spcAft>
              <a:buSzPts val="1800"/>
              <a:buFont typeface="Arial" panose="020B0604020202020204" pitchFamily="34" charset="0"/>
              <a:buChar char="●"/>
              <a:defRPr sz="2800" kern="1200">
                <a:solidFill>
                  <a:schemeClr val="tx1"/>
                </a:solidFill>
                <a:latin typeface="+mn-lt"/>
                <a:ea typeface="+mn-ea"/>
                <a:cs typeface="+mn-cs"/>
              </a:defRPr>
            </a:lvl1pPr>
            <a:lvl2pPr marL="1219170" lvl="1" indent="-423323" algn="l" defTabSz="914400" rtl="0" eaLnBrk="1" latinLnBrk="0" hangingPunct="1">
              <a:lnSpc>
                <a:spcPct val="115000"/>
              </a:lnSpc>
              <a:spcBef>
                <a:spcPts val="0"/>
              </a:spcBef>
              <a:spcAft>
                <a:spcPts val="0"/>
              </a:spcAft>
              <a:buSzPts val="1400"/>
              <a:buFont typeface="Arial" panose="020B0604020202020204" pitchFamily="34" charset="0"/>
              <a:buChar char="○"/>
              <a:defRPr sz="2400" kern="1200">
                <a:solidFill>
                  <a:schemeClr val="tx1"/>
                </a:solidFill>
                <a:latin typeface="+mn-lt"/>
                <a:ea typeface="+mn-ea"/>
                <a:cs typeface="+mn-cs"/>
              </a:defRPr>
            </a:lvl2pPr>
            <a:lvl3pPr marL="1828754" lvl="2" indent="-423323" algn="l" defTabSz="914400" rtl="0" eaLnBrk="1" latinLnBrk="0" hangingPunct="1">
              <a:lnSpc>
                <a:spcPct val="115000"/>
              </a:lnSpc>
              <a:spcBef>
                <a:spcPts val="0"/>
              </a:spcBef>
              <a:spcAft>
                <a:spcPts val="0"/>
              </a:spcAft>
              <a:buSzPts val="1400"/>
              <a:buFont typeface="Arial" panose="020B0604020202020204" pitchFamily="34" charset="0"/>
              <a:buChar char="■"/>
              <a:defRPr sz="2000" kern="1200">
                <a:solidFill>
                  <a:schemeClr val="tx1"/>
                </a:solidFill>
                <a:latin typeface="+mn-lt"/>
                <a:ea typeface="+mn-ea"/>
                <a:cs typeface="+mn-cs"/>
              </a:defRPr>
            </a:lvl3pPr>
            <a:lvl4pPr marL="2438339" lvl="3"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4pPr>
            <a:lvl5pPr marL="3047924" lvl="4"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5pPr>
            <a:lvl6pPr marL="3657509" lvl="5"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6pPr>
            <a:lvl7pPr marL="4267093" lvl="6"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7pPr>
            <a:lvl8pPr marL="4876678" lvl="7"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8pPr>
            <a:lvl9pPr marL="5486263" lvl="8" indent="-423323" algn="l" defTabSz="914400" rtl="0" eaLnBrk="1" latinLnBrk="0" hangingPunct="1">
              <a:lnSpc>
                <a:spcPct val="115000"/>
              </a:lnSpc>
              <a:spcBef>
                <a:spcPts val="0"/>
              </a:spcBef>
              <a:spcAft>
                <a:spcPts val="0"/>
              </a:spcAft>
              <a:buSzPts val="1400"/>
              <a:buFont typeface="Arial" panose="020B0604020202020204" pitchFamily="34" charset="0"/>
              <a:buChar char="■"/>
              <a:defRPr sz="1800" kern="1200">
                <a:solidFill>
                  <a:schemeClr val="tx1"/>
                </a:solidFill>
                <a:latin typeface="+mn-lt"/>
                <a:ea typeface="+mn-ea"/>
                <a:cs typeface="+mn-cs"/>
              </a:defRPr>
            </a:lvl9pPr>
          </a:lstStyle>
          <a:p>
            <a:pPr marL="494665" indent="-342900">
              <a:lnSpc>
                <a:spcPct val="100000"/>
              </a:lnSpc>
              <a:spcAft>
                <a:spcPts val="1600"/>
              </a:spcAft>
              <a:buSzPct val="110000"/>
              <a:buFont typeface="Arial" panose="020B0604020202020204" pitchFamily="34" charset="0"/>
              <a:buChar char="•"/>
            </a:pPr>
            <a:r>
              <a:rPr lang="en-AU" sz="1800">
                <a:latin typeface="Arial" panose="020B0604020202020204" pitchFamily="34" charset="0"/>
                <a:cs typeface="Arial" panose="020B0604020202020204" pitchFamily="34" charset="0"/>
              </a:rPr>
              <a:t>Of this, $2.3 billion fell under impacts on relationships and family. Around two-thirds of this relationship and family cost was due to impacts on health-related quality of life, with most of the remainder being costs related to divorce or separation and experiences of violence.</a:t>
            </a:r>
            <a:endParaRPr lang="en-US" sz="1800"/>
          </a:p>
          <a:p>
            <a:pPr marL="494665" indent="-342900">
              <a:lnSpc>
                <a:spcPct val="100000"/>
              </a:lnSpc>
              <a:spcAft>
                <a:spcPts val="1600"/>
              </a:spcAft>
              <a:buSzPct val="110000"/>
              <a:buFont typeface="Arial" panose="020B0604020202020204" pitchFamily="34" charset="0"/>
              <a:buChar char="•"/>
            </a:pPr>
            <a:r>
              <a:rPr lang="en-AU" sz="1800">
                <a:latin typeface="Arial" panose="020B0604020202020204" pitchFamily="34" charset="0"/>
                <a:cs typeface="Arial" panose="020B0604020202020204" pitchFamily="34" charset="0"/>
              </a:rPr>
              <a:t>The estimated financial impact to affected others was $1.5 billion, which overwhelmingly reflected excess spending on gambling by an intimate partner.</a:t>
            </a:r>
          </a:p>
          <a:p>
            <a:pPr marL="151765" indent="0">
              <a:lnSpc>
                <a:spcPct val="100000"/>
              </a:lnSpc>
              <a:spcAft>
                <a:spcPts val="1600"/>
              </a:spcAft>
              <a:buSzPct val="110000"/>
              <a:buNone/>
            </a:pPr>
            <a:r>
              <a:rPr lang="en-AU" sz="1800" b="1">
                <a:latin typeface="Arial" panose="020B0604020202020204" pitchFamily="34" charset="0"/>
                <a:cs typeface="Arial" panose="020B0604020202020204" pitchFamily="34" charset="0"/>
              </a:rPr>
              <a:t>Costs to the community and governments were estimated to be $3 billion</a:t>
            </a:r>
            <a:endParaRPr lang="en-GB" sz="1800" b="1">
              <a:latin typeface="Arial" panose="020B0604020202020204" pitchFamily="34" charset="0"/>
              <a:cs typeface="Arial" panose="020B0604020202020204" pitchFamily="34" charset="0"/>
            </a:endParaRPr>
          </a:p>
          <a:p>
            <a:pPr marL="608965" indent="-457200">
              <a:lnSpc>
                <a:spcPct val="100000"/>
              </a:lnSpc>
              <a:spcAft>
                <a:spcPts val="1600"/>
              </a:spcAft>
              <a:buSzPct val="110000"/>
              <a:buFont typeface="Arial" panose="020B0604020202020204" pitchFamily="34" charset="0"/>
              <a:buChar char="•"/>
            </a:pPr>
            <a:r>
              <a:rPr lang="en-AU" sz="1800">
                <a:latin typeface="Arial" panose="020B0604020202020204" pitchFamily="34" charset="0"/>
                <a:cs typeface="Arial" panose="020B0604020202020204" pitchFamily="34" charset="0"/>
              </a:rPr>
              <a:t>The cost to the Victorian community was $1.4 billion, almost all of which related to productivity loss due to gambling.</a:t>
            </a:r>
            <a:endParaRPr lang="en-GB" sz="1800">
              <a:latin typeface="Arial" panose="020B0604020202020204" pitchFamily="34" charset="0"/>
              <a:cs typeface="Arial" panose="020B0604020202020204" pitchFamily="34" charset="0"/>
            </a:endParaRPr>
          </a:p>
          <a:p>
            <a:pPr marL="608965" indent="-457200">
              <a:lnSpc>
                <a:spcPct val="100000"/>
              </a:lnSpc>
              <a:spcAft>
                <a:spcPts val="1600"/>
              </a:spcAft>
              <a:buSzPct val="110000"/>
              <a:buFont typeface="Arial" panose="020B0604020202020204" pitchFamily="34" charset="0"/>
              <a:buChar char="•"/>
            </a:pPr>
            <a:r>
              <a:rPr lang="en-AU" sz="1800">
                <a:latin typeface="Arial" panose="020B0604020202020204" pitchFamily="34" charset="0"/>
                <a:cs typeface="Arial" panose="020B0604020202020204" pitchFamily="34" charset="0"/>
              </a:rPr>
              <a:t>The cost to governments (almost entirely to the Victorian Government), was estimated at $1.6 billion, equivalent to about two-thirds of the $2.5 billion revenue derived from gambling taxes and levies. Most of the costs to government involved costs to health and human services systems and the mental health sector</a:t>
            </a:r>
          </a:p>
          <a:p>
            <a:pPr marL="608965" indent="-457200">
              <a:lnSpc>
                <a:spcPct val="100000"/>
              </a:lnSpc>
              <a:spcAft>
                <a:spcPts val="1600"/>
              </a:spcAft>
              <a:buSzPct val="110000"/>
              <a:buFont typeface="Arial" panose="020B0604020202020204" pitchFamily="34" charset="0"/>
              <a:buChar char="•"/>
            </a:pPr>
            <a:r>
              <a:rPr lang="en-GB" sz="1800">
                <a:solidFill>
                  <a:srgbClr val="1A1A1A"/>
                </a:solidFill>
                <a:highlight>
                  <a:srgbClr val="FFFFFF"/>
                </a:highlight>
                <a:latin typeface="Arial"/>
                <a:ea typeface="+mn-lt"/>
                <a:cs typeface="Arial"/>
                <a:sym typeface="Calibri"/>
              </a:rPr>
              <a:t>For the 2024-25 financial year, Victorians lost over $7.3 billion to different types of gambling. Taxes and levies paid to the state of Victoria totalled over $2.4 billion</a:t>
            </a:r>
            <a:endParaRPr lang="en-US" sz="1800">
              <a:latin typeface="Arial"/>
              <a:cs typeface="Arial"/>
            </a:endParaRPr>
          </a:p>
          <a:p>
            <a:pPr marL="608965" indent="-457200">
              <a:lnSpc>
                <a:spcPct val="100000"/>
              </a:lnSpc>
              <a:spcAft>
                <a:spcPts val="1600"/>
              </a:spcAft>
              <a:buSzPct val="110000"/>
              <a:buFont typeface="Arial" panose="020B0604020202020204" pitchFamily="34" charset="0"/>
              <a:buChar char="•"/>
            </a:pPr>
            <a:endParaRPr lang="en-GB" sz="180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0E94C574-88CB-CE4F-80BC-82BF5FA22A07}"/>
              </a:ext>
            </a:extLst>
          </p:cNvPr>
          <p:cNvSpPr/>
          <p:nvPr/>
        </p:nvSpPr>
        <p:spPr>
          <a:xfrm>
            <a:off x="234571" y="6235353"/>
            <a:ext cx="8055828" cy="215444"/>
          </a:xfrm>
          <a:prstGeom prst="rect">
            <a:avLst/>
          </a:prstGeom>
        </p:spPr>
        <p:txBody>
          <a:bodyPr wrap="square" lIns="91440" tIns="45720" rIns="91440" bIns="45720" anchor="t">
            <a:spAutoFit/>
          </a:bodyPr>
          <a:lstStyle/>
          <a:p>
            <a:pPr marR="118110">
              <a:spcBef>
                <a:spcPts val="1000"/>
              </a:spcBef>
              <a:spcAft>
                <a:spcPts val="1600"/>
              </a:spcAft>
              <a:buClr>
                <a:schemeClr val="dk1"/>
              </a:buClr>
              <a:buSzPct val="120000"/>
            </a:pPr>
            <a:r>
              <a:rPr lang="en-GB" sz="800">
                <a:highlight>
                  <a:srgbClr val="FFFFFF"/>
                </a:highlight>
                <a:latin typeface="Roboto"/>
                <a:ea typeface="Roboto"/>
                <a:sym typeface="Calibri"/>
              </a:rPr>
              <a:t>Source:</a:t>
            </a:r>
            <a:r>
              <a:rPr lang="en-GB" sz="800">
                <a:solidFill>
                  <a:schemeClr val="bg1">
                    <a:lumMod val="50000"/>
                  </a:schemeClr>
                </a:solidFill>
                <a:highlight>
                  <a:srgbClr val="FFFFFF"/>
                </a:highlight>
                <a:latin typeface="Roboto"/>
                <a:ea typeface="Roboto"/>
                <a:sym typeface="Calibri"/>
              </a:rPr>
              <a:t> </a:t>
            </a:r>
            <a:r>
              <a:rPr lang="en-GB" sz="800">
                <a:solidFill>
                  <a:srgbClr val="0070C0"/>
                </a:solidFill>
                <a:highlight>
                  <a:srgbClr val="FFFFFF"/>
                </a:highlight>
                <a:latin typeface="Roboto"/>
                <a:ea typeface="Roboto"/>
                <a:sym typeface="Calibri"/>
                <a:hlinkClick r:id="rId3">
                  <a:extLst>
                    <a:ext uri="{A12FA001-AC4F-418D-AE19-62706E023703}">
                      <ahyp:hlinkClr xmlns:ahyp="http://schemas.microsoft.com/office/drawing/2018/hyperlinkcolor" val="tx"/>
                    </a:ext>
                  </a:extLst>
                </a:hlinkClick>
              </a:rPr>
              <a:t>Victorian Gambling and Casino Control </a:t>
            </a:r>
            <a:r>
              <a:rPr lang="en-GB" sz="800">
                <a:solidFill>
                  <a:srgbClr val="0070C0"/>
                </a:solidFill>
                <a:highlight>
                  <a:srgbClr val="FFFFFF"/>
                </a:highlight>
                <a:latin typeface="Arial" panose="020B0604020202020204" pitchFamily="34" charset="0"/>
                <a:ea typeface="Roboto"/>
                <a:cs typeface="Arial" panose="020B0604020202020204" pitchFamily="34" charset="0"/>
                <a:sym typeface="Calibri"/>
                <a:hlinkClick r:id="rId3">
                  <a:extLst>
                    <a:ext uri="{A12FA001-AC4F-418D-AE19-62706E023703}">
                      <ahyp:hlinkClr xmlns:ahyp="http://schemas.microsoft.com/office/drawing/2018/hyperlinkcolor" val="tx"/>
                    </a:ext>
                  </a:extLst>
                </a:hlinkClick>
              </a:rPr>
              <a:t>Commissio</a:t>
            </a:r>
            <a:r>
              <a:rPr lang="en-GB" sz="800">
                <a:solidFill>
                  <a:srgbClr val="0070C0"/>
                </a:solidFill>
                <a:highlight>
                  <a:srgbClr val="FFFFFF"/>
                </a:highlight>
                <a:latin typeface="Arial" panose="020B0604020202020204" pitchFamily="34" charset="0"/>
                <a:ea typeface="Roboto"/>
                <a:cs typeface="Arial" panose="020B0604020202020204" pitchFamily="34" charset="0"/>
                <a:sym typeface="Calibri"/>
              </a:rPr>
              <a:t>n</a:t>
            </a:r>
            <a:r>
              <a:rPr lang="en-GB" sz="800">
                <a:solidFill>
                  <a:srgbClr val="0070C0"/>
                </a:solidFill>
                <a:highlight>
                  <a:srgbClr val="FFFFFF"/>
                </a:highlight>
                <a:latin typeface="Roboto"/>
                <a:ea typeface="Roboto"/>
                <a:sym typeface="Calibri"/>
              </a:rPr>
              <a:t>, </a:t>
            </a:r>
            <a:r>
              <a:rPr lang="en-GB" sz="800">
                <a:solidFill>
                  <a:schemeClr val="bg1">
                    <a:lumMod val="50000"/>
                  </a:schemeClr>
                </a:solidFill>
                <a:highlight>
                  <a:srgbClr val="FFFFFF"/>
                </a:highlight>
                <a:latin typeface="Roboto"/>
                <a:ea typeface="Roboto"/>
                <a:sym typeface="Calibri"/>
              </a:rPr>
              <a:t>2026</a:t>
            </a:r>
          </a:p>
        </p:txBody>
      </p:sp>
      <p:sp>
        <p:nvSpPr>
          <p:cNvPr id="2" name="TextBox 1">
            <a:extLst>
              <a:ext uri="{FF2B5EF4-FFF2-40B4-BE49-F238E27FC236}">
                <a16:creationId xmlns:a16="http://schemas.microsoft.com/office/drawing/2014/main" id="{48E45C4D-D65F-6460-CBE8-79590B5869A1}"/>
              </a:ext>
            </a:extLst>
          </p:cNvPr>
          <p:cNvSpPr txBox="1"/>
          <p:nvPr/>
        </p:nvSpPr>
        <p:spPr>
          <a:xfrm>
            <a:off x="234705" y="6093917"/>
            <a:ext cx="5897880" cy="215444"/>
          </a:xfrm>
          <a:prstGeom prst="rect">
            <a:avLst/>
          </a:prstGeom>
          <a:noFill/>
        </p:spPr>
        <p:txBody>
          <a:bodyPr wrap="square" rtlCol="0">
            <a:spAutoFit/>
          </a:bodyPr>
          <a:lstStyle/>
          <a:p>
            <a:r>
              <a:rPr lang="en-GB" sz="800">
                <a:latin typeface="Arial" panose="020B0604020202020204" pitchFamily="34" charset="0"/>
                <a:cs typeface="Arial" panose="020B0604020202020204" pitchFamily="34" charset="0"/>
              </a:rPr>
              <a:t>Source: </a:t>
            </a:r>
            <a:r>
              <a:rPr lang="en-GB" sz="800">
                <a:latin typeface="Arial" panose="020B0604020202020204" pitchFamily="34" charset="0"/>
                <a:cs typeface="Arial" panose="020B0604020202020204" pitchFamily="34" charset="0"/>
                <a:hlinkClick r:id="rId4"/>
              </a:rPr>
              <a:t>Social Costs of Gambling, 2023</a:t>
            </a:r>
            <a:endParaRPr lang="en-AU" sz="80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C6546B5E-AB79-F527-5D0E-3DEF8619D5F4}"/>
              </a:ext>
            </a:extLst>
          </p:cNvPr>
          <p:cNvSpPr txBox="1">
            <a:spLocks/>
          </p:cNvSpPr>
          <p:nvPr/>
        </p:nvSpPr>
        <p:spPr>
          <a:xfrm>
            <a:off x="732585"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What’s at stake?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8">
          <a:extLst>
            <a:ext uri="{FF2B5EF4-FFF2-40B4-BE49-F238E27FC236}">
              <a16:creationId xmlns:a16="http://schemas.microsoft.com/office/drawing/2014/main" id="{99FF2F8F-7307-73D1-D54C-F404CDE49F1D}"/>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527F50A3-6408-ED07-BF0E-3293AB76450C}"/>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latin typeface="Impact"/>
                <a:cs typeface="Calibri"/>
              </a:rPr>
              <a:t>Costs of gaming and gambling</a:t>
            </a:r>
          </a:p>
        </p:txBody>
      </p:sp>
      <p:sp>
        <p:nvSpPr>
          <p:cNvPr id="3" name="TextBox 2">
            <a:extLst>
              <a:ext uri="{FF2B5EF4-FFF2-40B4-BE49-F238E27FC236}">
                <a16:creationId xmlns:a16="http://schemas.microsoft.com/office/drawing/2014/main" id="{1C446CCE-464F-C99A-A3E6-6FA4F56CD96A}"/>
              </a:ext>
            </a:extLst>
          </p:cNvPr>
          <p:cNvSpPr txBox="1"/>
          <p:nvPr/>
        </p:nvSpPr>
        <p:spPr>
          <a:xfrm>
            <a:off x="491401" y="1875943"/>
            <a:ext cx="6241631" cy="2862322"/>
          </a:xfrm>
          <a:prstGeom prst="rect">
            <a:avLst/>
          </a:prstGeom>
          <a:noFill/>
        </p:spPr>
        <p:txBody>
          <a:bodyPr wrap="square" lIns="91440" tIns="45720" rIns="91440" bIns="45720" rtlCol="0" anchor="t">
            <a:spAutoFit/>
          </a:bodyPr>
          <a:lstStyle/>
          <a:p>
            <a:r>
              <a:rPr lang="en-GB">
                <a:latin typeface="Arial"/>
                <a:cs typeface="Arial"/>
              </a:rPr>
              <a:t>On the activity sheets, students:</a:t>
            </a:r>
            <a:br>
              <a:rPr lang="en-GB">
                <a:latin typeface="Arial" panose="020B0604020202020204" pitchFamily="34" charset="0"/>
                <a:cs typeface="Arial" panose="020B0604020202020204" pitchFamily="34" charset="0"/>
              </a:rPr>
            </a:br>
            <a:endParaRPr lang="en-GB">
              <a:latin typeface="Arial" panose="020B0604020202020204" pitchFamily="34" charset="0"/>
              <a:cs typeface="Arial" panose="020B0604020202020204" pitchFamily="34" charset="0"/>
            </a:endParaRPr>
          </a:p>
          <a:p>
            <a:r>
              <a:rPr lang="en-GB" b="1">
                <a:latin typeface="Arial"/>
                <a:cs typeface="Arial"/>
              </a:rPr>
              <a:t>Think: </a:t>
            </a:r>
            <a:r>
              <a:rPr lang="en-GB">
                <a:latin typeface="Arial"/>
                <a:cs typeface="Arial"/>
              </a:rPr>
              <a:t>brainstorm examples of costs of gaming and gambling </a:t>
            </a:r>
            <a:br>
              <a:rPr lang="en-GB">
                <a:latin typeface="Arial" panose="020B0604020202020204" pitchFamily="34" charset="0"/>
                <a:cs typeface="Arial" panose="020B0604020202020204" pitchFamily="34" charset="0"/>
              </a:rPr>
            </a:br>
            <a:br>
              <a:rPr lang="en-GB" b="1">
                <a:latin typeface="Arial" panose="020B0604020202020204" pitchFamily="34" charset="0"/>
                <a:cs typeface="Arial" panose="020B0604020202020204" pitchFamily="34" charset="0"/>
              </a:rPr>
            </a:br>
            <a:r>
              <a:rPr lang="en-GB" b="1">
                <a:latin typeface="Arial"/>
                <a:cs typeface="Arial"/>
              </a:rPr>
              <a:t>Pair: </a:t>
            </a:r>
            <a:r>
              <a:rPr lang="en-GB">
                <a:latin typeface="Arial"/>
                <a:cs typeface="Arial"/>
              </a:rPr>
              <a:t>working with a partner, highlight costs in your brainstorm list, categorising with one colour to be individuals and another colour to be for communities. </a:t>
            </a:r>
          </a:p>
          <a:p>
            <a:br>
              <a:rPr lang="en-GB" b="1">
                <a:latin typeface="Arial" panose="020B0604020202020204" pitchFamily="34" charset="0"/>
                <a:cs typeface="Arial" panose="020B0604020202020204" pitchFamily="34" charset="0"/>
              </a:rPr>
            </a:br>
            <a:r>
              <a:rPr lang="en-GB" b="1">
                <a:latin typeface="Arial"/>
                <a:cs typeface="Arial"/>
              </a:rPr>
              <a:t>Share: </a:t>
            </a:r>
            <a:r>
              <a:rPr lang="en-GB">
                <a:latin typeface="Arial"/>
                <a:cs typeface="Arial"/>
              </a:rPr>
              <a:t>share your brainstorm lists as a class.</a:t>
            </a:r>
            <a:endParaRPr lang="en-GB" b="1">
              <a:latin typeface="Arial"/>
              <a:cs typeface="Arial"/>
            </a:endParaRPr>
          </a:p>
        </p:txBody>
      </p:sp>
      <p:pic>
        <p:nvPicPr>
          <p:cNvPr id="5" name="Picture 4" descr="A diagram illustrating the categorization of gaming and gambling costs, differentiated by individual and community expenses.&#10;&#10;AI-generated content may be incorrect.">
            <a:extLst>
              <a:ext uri="{FF2B5EF4-FFF2-40B4-BE49-F238E27FC236}">
                <a16:creationId xmlns:a16="http://schemas.microsoft.com/office/drawing/2014/main" id="{7C7F522A-A221-69E6-982E-E0DB1F0A20FC}"/>
              </a:ext>
            </a:extLst>
          </p:cNvPr>
          <p:cNvPicPr>
            <a:picLocks noChangeAspect="1"/>
          </p:cNvPicPr>
          <p:nvPr/>
        </p:nvPicPr>
        <p:blipFill>
          <a:blip r:embed="rId3"/>
          <a:stretch>
            <a:fillRect/>
          </a:stretch>
        </p:blipFill>
        <p:spPr>
          <a:xfrm>
            <a:off x="6535075" y="1740896"/>
            <a:ext cx="4641777" cy="4191043"/>
          </a:xfrm>
          <a:prstGeom prst="rect">
            <a:avLst/>
          </a:prstGeom>
        </p:spPr>
      </p:pic>
    </p:spTree>
    <p:extLst>
      <p:ext uri="{BB962C8B-B14F-4D97-AF65-F5344CB8AC3E}">
        <p14:creationId xmlns:p14="http://schemas.microsoft.com/office/powerpoint/2010/main" val="76689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 name="Title 1">
            <a:extLst>
              <a:ext uri="{FF2B5EF4-FFF2-40B4-BE49-F238E27FC236}">
                <a16:creationId xmlns:a16="http://schemas.microsoft.com/office/drawing/2014/main" id="{F4273F09-45F1-0B45-8A91-DE13CB935FD0}"/>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Type of costs</a:t>
            </a:r>
          </a:p>
        </p:txBody>
      </p:sp>
      <p:sp>
        <p:nvSpPr>
          <p:cNvPr id="10" name="Google Shape;95;gc13b192bbe_0_0">
            <a:extLst>
              <a:ext uri="{FF2B5EF4-FFF2-40B4-BE49-F238E27FC236}">
                <a16:creationId xmlns:a16="http://schemas.microsoft.com/office/drawing/2014/main" id="{A53224C9-9200-5344-B890-65C783940ED3}"/>
              </a:ext>
            </a:extLst>
          </p:cNvPr>
          <p:cNvSpPr txBox="1">
            <a:spLocks/>
          </p:cNvSpPr>
          <p:nvPr/>
        </p:nvSpPr>
        <p:spPr>
          <a:xfrm>
            <a:off x="569110" y="1648970"/>
            <a:ext cx="10455971" cy="385907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20000"/>
              </a:lnSpc>
              <a:spcBef>
                <a:spcPts val="0"/>
              </a:spcBef>
              <a:spcAft>
                <a:spcPts val="1600"/>
              </a:spcAft>
              <a:buClrTx/>
              <a:buSzPct val="110000"/>
            </a:pPr>
            <a:r>
              <a:rPr lang="en-GB" sz="1800" b="1">
                <a:latin typeface="Arial"/>
                <a:cs typeface="Arial"/>
              </a:rPr>
              <a:t>Direct - </a:t>
            </a:r>
            <a:r>
              <a:rPr lang="en-GB" sz="1800">
                <a:latin typeface="Arial"/>
                <a:cs typeface="Arial"/>
              </a:rPr>
              <a:t>Monetary costs that are a direct result of the prevention, diagnosis and treatment of a health issue (disease or illness).</a:t>
            </a:r>
          </a:p>
          <a:p>
            <a:pPr marL="285750" indent="-285750">
              <a:lnSpc>
                <a:spcPct val="120000"/>
              </a:lnSpc>
              <a:spcBef>
                <a:spcPts val="0"/>
              </a:spcBef>
              <a:spcAft>
                <a:spcPts val="1600"/>
              </a:spcAft>
              <a:buClrTx/>
              <a:buSzPct val="110000"/>
            </a:pPr>
            <a:r>
              <a:rPr lang="en-GB" sz="1800" b="1">
                <a:latin typeface="Arial"/>
                <a:cs typeface="Arial"/>
              </a:rPr>
              <a:t>Indirect - </a:t>
            </a:r>
            <a:r>
              <a:rPr lang="en-GB" sz="1800">
                <a:latin typeface="Arial"/>
                <a:cs typeface="Arial"/>
              </a:rPr>
              <a:t>Secondary costs to individuals and communities as a result of suffering from a health issue (disease or illness). These costs do not relate directly to the issue and are often difficult to quantify in terms of money.</a:t>
            </a:r>
          </a:p>
          <a:p>
            <a:pPr marL="285750" indent="-285750">
              <a:lnSpc>
                <a:spcPct val="120000"/>
              </a:lnSpc>
              <a:spcBef>
                <a:spcPts val="0"/>
              </a:spcBef>
              <a:spcAft>
                <a:spcPts val="1600"/>
              </a:spcAft>
              <a:buClrTx/>
              <a:buSzPct val="110000"/>
            </a:pPr>
            <a:r>
              <a:rPr lang="en-GB" sz="1800" b="1">
                <a:latin typeface="Arial"/>
                <a:cs typeface="Arial"/>
              </a:rPr>
              <a:t>Intangible - </a:t>
            </a:r>
            <a:r>
              <a:rPr lang="en-GB" sz="1800">
                <a:latin typeface="Arial"/>
                <a:cs typeface="Arial"/>
              </a:rPr>
              <a:t>Meaning something that cannot be physically touched. These are the human (social and emotional) costs often related to pain and suffering experienced by an individual and the community around them. These costs can be hard to determine and quantify.</a:t>
            </a:r>
          </a:p>
          <a:p>
            <a:pPr marL="285750" indent="-285750">
              <a:lnSpc>
                <a:spcPct val="120000"/>
              </a:lnSpc>
              <a:spcBef>
                <a:spcPts val="0"/>
              </a:spcBef>
              <a:spcAft>
                <a:spcPts val="1600"/>
              </a:spcAft>
              <a:buClrTx/>
              <a:buSzPct val="110000"/>
            </a:pPr>
            <a:r>
              <a:rPr lang="en-AU" sz="1800" b="1">
                <a:latin typeface="Arial"/>
                <a:cs typeface="Arial"/>
              </a:rPr>
              <a:t>Class discussion: </a:t>
            </a:r>
            <a:r>
              <a:rPr lang="en-AU" sz="1800">
                <a:latin typeface="Arial"/>
                <a:cs typeface="Arial"/>
              </a:rPr>
              <a:t>Explain how one direct, indirect and intangible cost may affect dimensions of health and wellbeing.</a:t>
            </a:r>
            <a:endParaRPr lang="en-GB" sz="1800">
              <a:latin typeface="Arial"/>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7" name="Title 1">
            <a:extLst>
              <a:ext uri="{FF2B5EF4-FFF2-40B4-BE49-F238E27FC236}">
                <a16:creationId xmlns:a16="http://schemas.microsoft.com/office/drawing/2014/main" id="{520AF256-683C-684B-BE81-6AB3DFDEC86E}"/>
              </a:ext>
            </a:extLst>
          </p:cNvPr>
          <p:cNvSpPr txBox="1">
            <a:spLocks/>
          </p:cNvSpPr>
          <p:nvPr/>
        </p:nvSpPr>
        <p:spPr>
          <a:xfrm>
            <a:off x="720002" y="359999"/>
            <a:ext cx="10800000" cy="1044000"/>
          </a:xfrm>
          <a:prstGeom prst="rect">
            <a:avLst/>
          </a:prstGeom>
          <a:noFill/>
          <a:ln w="38100">
            <a:noFill/>
            <a:miter lim="800000"/>
          </a:ln>
        </p:spPr>
        <p:txBody>
          <a:bodyPr vert="horz" lIns="91440" tIns="45720" rIns="91440" bIns="45720" rtlCol="0" anchor="ctr">
            <a:normAutofit/>
          </a:bodyPr>
          <a:lstStyle>
            <a:defPPr>
              <a:defRPr lang="en-US"/>
            </a:defPPr>
            <a:lvl1pPr>
              <a:lnSpc>
                <a:spcPct val="90000"/>
              </a:lnSpc>
              <a:spcBef>
                <a:spcPct val="0"/>
              </a:spcBef>
              <a:buNone/>
              <a:defRPr sz="5000">
                <a:solidFill>
                  <a:schemeClr val="bg1"/>
                </a:solidFill>
                <a:latin typeface="Impact" panose="020B0806030902050204" pitchFamily="34" charset="0"/>
                <a:ea typeface="+mj-ea"/>
                <a:cs typeface="Calibri" panose="020F0502020204030204" pitchFamily="34" charset="0"/>
              </a:defRPr>
            </a:lvl1pPr>
          </a:lstStyle>
          <a:p>
            <a:r>
              <a:rPr lang="en-US" sz="4000"/>
              <a:t>Direct cost examples</a:t>
            </a:r>
          </a:p>
        </p:txBody>
      </p:sp>
      <p:sp>
        <p:nvSpPr>
          <p:cNvPr id="10" name="Google Shape;95;gc13b192bbe_0_0">
            <a:extLst>
              <a:ext uri="{FF2B5EF4-FFF2-40B4-BE49-F238E27FC236}">
                <a16:creationId xmlns:a16="http://schemas.microsoft.com/office/drawing/2014/main" id="{4DA75839-BA10-634C-ACE7-4465C81EF8ED}"/>
              </a:ext>
            </a:extLst>
          </p:cNvPr>
          <p:cNvSpPr txBox="1">
            <a:spLocks/>
          </p:cNvSpPr>
          <p:nvPr/>
        </p:nvSpPr>
        <p:spPr>
          <a:xfrm>
            <a:off x="720001" y="2194627"/>
            <a:ext cx="10051321" cy="297219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indent="-285750">
              <a:lnSpc>
                <a:spcPct val="120000"/>
              </a:lnSpc>
              <a:spcAft>
                <a:spcPts val="1600"/>
              </a:spcAft>
              <a:buClrTx/>
              <a:buSzPct val="110000"/>
            </a:pPr>
            <a:r>
              <a:rPr lang="en-GB" sz="1800">
                <a:latin typeface="Arial"/>
                <a:cs typeface="Arial"/>
              </a:rPr>
              <a:t>Cost of buying skins, loot boxes and other game related expenses. </a:t>
            </a:r>
            <a:r>
              <a:rPr lang="en-GB" sz="1800" i="1">
                <a:latin typeface="Arial"/>
                <a:cs typeface="Arial"/>
              </a:rPr>
              <a:t>(See glossary for definitions)</a:t>
            </a:r>
            <a:endParaRPr lang="en-GB" sz="1800" i="1">
              <a:latin typeface="Arial" panose="020B0604020202020204" pitchFamily="34" charset="0"/>
              <a:cs typeface="Arial" panose="020B0604020202020204" pitchFamily="34" charset="0"/>
            </a:endParaRPr>
          </a:p>
          <a:p>
            <a:pPr marL="285750" indent="-285750">
              <a:lnSpc>
                <a:spcPct val="120000"/>
              </a:lnSpc>
              <a:spcAft>
                <a:spcPts val="1600"/>
              </a:spcAft>
              <a:buClrTx/>
              <a:buSzPct val="110000"/>
            </a:pPr>
            <a:r>
              <a:rPr lang="en-GB" sz="1800">
                <a:latin typeface="Arial"/>
                <a:cs typeface="Arial"/>
              </a:rPr>
              <a:t>Cost of out-of-pocket expenses for treatment or support.</a:t>
            </a:r>
          </a:p>
          <a:p>
            <a:pPr marL="285750" indent="-285750">
              <a:lnSpc>
                <a:spcPct val="120000"/>
              </a:lnSpc>
              <a:spcAft>
                <a:spcPts val="1600"/>
              </a:spcAft>
              <a:buClrTx/>
              <a:buSzPct val="110000"/>
            </a:pPr>
            <a:r>
              <a:rPr lang="en-GB" sz="1800">
                <a:latin typeface="Arial"/>
                <a:cs typeface="Arial"/>
              </a:rPr>
              <a:t>Funding of health promotion initiatives and support services.</a:t>
            </a:r>
            <a:endParaRPr lang="en-GB" sz="2000">
              <a:latin typeface="Arial"/>
              <a:cs typeface="Arial"/>
            </a:endParaRP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4f0b360-fb2c-48ba-9151-44f7caf70422">
      <Terms xmlns="http://schemas.microsoft.com/office/infopath/2007/PartnerControls"/>
    </lcf76f155ced4ddcb4097134ff3c332f>
    <TaxCatchAll xmlns="01cb76ad-a7f6-4e5c-88bc-7e5ceb9824e8" xsi:nil="true"/>
    <RetentionPP xmlns="04f0b360-fb2c-48ba-9151-44f7caf70422" xsi:nil="true"/>
    <Tags xmlns="04f0b360-fb2c-48ba-9151-44f7caf70422" xsi:nil="true"/>
    <_ExtendedDescription xmlns="http://schemas.microsoft.com/sharepoint/v3" xsi:nil="true"/>
    <Document_x0020_Types xmlns="04f0b360-fb2c-48ba-9151-44f7caf70422" xsi:nil="true"/>
    <TaxKeywordTaxHTField xmlns="01cb76ad-a7f6-4e5c-88bc-7e5ceb9824e8">
      <Terms xmlns="http://schemas.microsoft.com/office/infopath/2007/PartnerControls"/>
    </TaxKeywordTaxHTField>
    <Date_x0020_on_x0020_Document xmlns="04f0b360-fb2c-48ba-9151-44f7caf70422">2026-06-19T04:52:34+00:00</Date_x0020_on_x0020_Document>
    <_dlc_DocId xmlns="01cb76ad-a7f6-4e5c-88bc-7e5ceb9824e8">EDRMS-1002528454-20582</_dlc_DocId>
    <_dlc_DocIdUrl xmlns="01cb76ad-a7f6-4e5c-88bc-7e5ceb9824e8">
      <Url>https://dhhsvicgovau.sharepoint.com/sites/GHPR-Programs-GRP/_layouts/15/DocIdRedir.aspx?ID=EDRMS-1002528454-20582</Url>
      <Description>EDRMS-1002528454-20582</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26FFA629AB9B40B31B4AF5DDA15B47" ma:contentTypeVersion="30" ma:contentTypeDescription="Create a new document." ma:contentTypeScope="" ma:versionID="dc9e1c9e9893660036e1d3a43c52d926">
  <xsd:schema xmlns:xsd="http://www.w3.org/2001/XMLSchema" xmlns:xs="http://www.w3.org/2001/XMLSchema" xmlns:p="http://schemas.microsoft.com/office/2006/metadata/properties" xmlns:ns1="http://schemas.microsoft.com/sharepoint/v3" xmlns:ns3="04f0b360-fb2c-48ba-9151-44f7caf70422" xmlns:ns4="01cb76ad-a7f6-4e5c-88bc-7e5ceb9824e8" targetNamespace="http://schemas.microsoft.com/office/2006/metadata/properties" ma:root="true" ma:fieldsID="87cf41be9b6f0e05bb14f93110a8d5cb" ns1:_="" ns3:_="" ns4:_="">
    <xsd:import namespace="http://schemas.microsoft.com/sharepoint/v3"/>
    <xsd:import namespace="04f0b360-fb2c-48ba-9151-44f7caf70422"/>
    <xsd:import namespace="01cb76ad-a7f6-4e5c-88bc-7e5ceb9824e8"/>
    <xsd:element name="properties">
      <xsd:complexType>
        <xsd:sequence>
          <xsd:element name="documentManagement">
            <xsd:complexType>
              <xsd:all>
                <xsd:element ref="ns3:Date_x0020_on_x0020_Document"/>
                <xsd:element ref="ns3:Document_x0020_Types" minOccurs="0"/>
                <xsd:element ref="ns4:TaxKeywordTaxHTField" minOccurs="0"/>
                <xsd:element ref="ns4:TaxCatchAll" minOccurs="0"/>
                <xsd:element ref="ns3:RetentionPP" minOccurs="0"/>
                <xsd:element ref="ns1:_ExtendedDescription" minOccurs="0"/>
                <xsd:element ref="ns3:Tags" minOccurs="0"/>
                <xsd:element ref="ns3:MediaServiceMetadata" minOccurs="0"/>
                <xsd:element ref="ns3:MediaServiceFastMetadata" minOccurs="0"/>
                <xsd:element ref="ns3:MediaServiceSearchProperties" minOccurs="0"/>
                <xsd:element ref="ns3:MediaServiceDateTaken" minOccurs="0"/>
                <xsd:element ref="ns3:MediaServiceObjectDetectorVersions" minOccurs="0"/>
                <xsd:element ref="ns3:MediaServiceGenerationTime" minOccurs="0"/>
                <xsd:element ref="ns3:MediaServiceEventHashCode" minOccurs="0"/>
                <xsd:element ref="ns3:MediaLengthInSeconds" minOccurs="0"/>
                <xsd:element ref="ns3:lcf76f155ced4ddcb4097134ff3c332f" minOccurs="0"/>
                <xsd:element ref="ns3:MediaServiceLocation" minOccurs="0"/>
                <xsd:element ref="ns4:_dlc_DocId" minOccurs="0"/>
                <xsd:element ref="ns4:_dlc_DocIdUrl" minOccurs="0"/>
                <xsd:element ref="ns4:_dlc_DocIdPersistId" minOccurs="0"/>
                <xsd:element ref="ns3:MediaServiceOCR"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ExtendedDescription" ma:index="15" nillable="true" ma:displayName="Description" ma:internalName="_Extended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4f0b360-fb2c-48ba-9151-44f7caf70422" elementFormDefault="qualified">
    <xsd:import namespace="http://schemas.microsoft.com/office/2006/documentManagement/types"/>
    <xsd:import namespace="http://schemas.microsoft.com/office/infopath/2007/PartnerControls"/>
    <xsd:element name="Date_x0020_on_x0020_Document" ma:index="9" ma:displayName="Date on Document" ma:default="[today]" ma:description="Date on/of the Document. Not necessarily the Date Created." ma:format="DateOnly" ma:indexed="true" ma:internalName="Date_x0020_on_x0020_Document" ma:readOnly="false">
      <xsd:simpleType>
        <xsd:restriction base="dms:DateTime"/>
      </xsd:simpleType>
    </xsd:element>
    <xsd:element name="Document_x0020_Types" ma:index="10" nillable="true" ma:displayName="Document Types" ma:description="Different document types commonly used." ma:internalName="Document_x0020_Types" ma:readOnly="false">
      <xsd:complexType>
        <xsd:complexContent>
          <xsd:extension base="dms:MultiChoice">
            <xsd:sequence>
              <xsd:element name="Value" maxOccurs="unbounded" minOccurs="0" nillable="true">
                <xsd:simpleType>
                  <xsd:restriction base="dms:Choice">
                    <xsd:enumeration value="Agenda"/>
                    <xsd:enumeration value="Application"/>
                    <xsd:enumeration value="Approval"/>
                    <xsd:enumeration value="Brief"/>
                    <xsd:enumeration value="Contract"/>
                    <xsd:enumeration value="Directive"/>
                    <xsd:enumeration value="Discussion Paper"/>
                    <xsd:enumeration value="Email"/>
                    <xsd:enumeration value="Estimate"/>
                    <xsd:enumeration value="Evaluation"/>
                    <xsd:enumeration value="Fact Sheet"/>
                    <xsd:enumeration value="File Note"/>
                    <xsd:enumeration value="Instructions"/>
                    <xsd:enumeration value="Invoice"/>
                    <xsd:enumeration value="Link"/>
                    <xsd:enumeration value="Media Release"/>
                    <xsd:enumeration value="Memo"/>
                    <xsd:enumeration value="Minutes"/>
                    <xsd:enumeration value="Notification"/>
                    <xsd:enumeration value="Paper"/>
                    <xsd:enumeration value="Personnel"/>
                    <xsd:enumeration value="Plan - Building"/>
                    <xsd:enumeration value="Plan - Project"/>
                    <xsd:enumeration value="Policy"/>
                    <xsd:enumeration value="Presentation"/>
                    <xsd:enumeration value="Procurement"/>
                    <xsd:enumeration value="Purchase Order"/>
                    <xsd:enumeration value="Quote"/>
                    <xsd:enumeration value="Receipt"/>
                    <xsd:enumeration value="Recruitment"/>
                    <xsd:enumeration value="Report - Draft"/>
                    <xsd:enumeration value="Report - Final"/>
                    <xsd:enumeration value="Review"/>
                    <xsd:enumeration value="Review - Peer"/>
                    <xsd:enumeration value="RFQ"/>
                    <xsd:enumeration value="RFT"/>
                    <xsd:enumeration value="Template"/>
                  </xsd:restriction>
                </xsd:simpleType>
              </xsd:element>
            </xsd:sequence>
          </xsd:extension>
        </xsd:complexContent>
      </xsd:complexType>
    </xsd:element>
    <xsd:element name="RetentionPP" ma:index="14" nillable="true" ma:displayName="Retention Prevention" ma:description="Retention for team documents - Prevention" ma:format="Dropdown" ma:internalName="RetentionPP" ma:readOnly="false">
      <xsd:simpleType>
        <xsd:restriction base="dms:Choice">
          <xsd:enumeration value="01.06.01 Admin"/>
          <xsd:enumeration value="05.05.02 7 yrs"/>
          <xsd:enumeration value="16.01.01 5 yrs"/>
          <xsd:enumeration value="13.03.01 7 yrs"/>
        </xsd:restriction>
      </xsd:simpleType>
    </xsd:element>
    <xsd:element name="Tags" ma:index="16" nillable="true" ma:displayName="Tags" ma:internalName="Tags0" ma:readOnly="false">
      <xsd:simpleType>
        <xsd:restriction base="dms:Text">
          <xsd:maxLength value="255"/>
        </xsd:restriction>
      </xsd:simpleType>
    </xsd:element>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e24e156-28e6-48ad-9c0f-4171595c9d94" ma:termSetId="09814cd3-568e-fe90-9814-8d621ff8fb84" ma:anchorId="fba54fb3-c3e1-fe81-a776-ca4b69148c4d" ma:open="true" ma:isKeyword="false">
      <xsd:complexType>
        <xsd:sequence>
          <xsd:element ref="pc:Terms" minOccurs="0" maxOccurs="1"/>
        </xsd:sequence>
      </xsd:complexType>
    </xsd:element>
    <xsd:element name="MediaServiceLocation" ma:index="27" nillable="true" ma:displayName="Location" ma:indexed="true" ma:internalName="MediaServiceLocation"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BillingMetadata" ma:index="3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1cb76ad-a7f6-4e5c-88bc-7e5ceb9824e8" elementFormDefault="qualified">
    <xsd:import namespace="http://schemas.microsoft.com/office/2006/documentManagement/types"/>
    <xsd:import namespace="http://schemas.microsoft.com/office/infopath/2007/PartnerControls"/>
    <xsd:element name="TaxKeywordTaxHTField" ma:index="12" nillable="true" ma:taxonomy="true" ma:internalName="TaxKeywordTaxHTField" ma:taxonomyFieldName="TaxKeyword" ma:displayName="Enterprise Keywords" ma:readOnly="false" ma:fieldId="{23f27201-bee3-471e-b2e7-b64fd8b7ca38}" ma:taxonomyMulti="true" ma:sspId="6e24e156-28e6-48ad-9c0f-4171595c9d94" ma:termSetId="00000000-0000-0000-0000-000000000000" ma:anchorId="00000000-0000-0000-0000-000000000000" ma:open="true" ma:isKeyword="true">
      <xsd:complexType>
        <xsd:sequence>
          <xsd:element ref="pc:Terms" minOccurs="0" maxOccurs="1"/>
        </xsd:sequence>
      </xsd:complexType>
    </xsd:element>
    <xsd:element name="TaxCatchAll" ma:index="13" nillable="true" ma:displayName="Taxonomy Catch All Column" ma:hidden="true" ma:list="{6d3b78cf-5206-42f6-85dd-1805f505c524}" ma:internalName="TaxCatchAll" ma:showField="CatchAllData" ma:web="01cb76ad-a7f6-4e5c-88bc-7e5ceb9824e8">
      <xsd:complexType>
        <xsd:complexContent>
          <xsd:extension base="dms:MultiChoiceLookup">
            <xsd:sequence>
              <xsd:element name="Value" type="dms:Lookup" maxOccurs="unbounded" minOccurs="0" nillable="true"/>
            </xsd:sequence>
          </xsd:extension>
        </xsd:complexContent>
      </xsd:complexType>
    </xsd:element>
    <xsd:element name="_dlc_DocId" ma:index="28" nillable="true" ma:displayName="Document ID Value" ma:description="The value of the document ID assigned to this item." ma:indexed="true" ma:internalName="_dlc_DocId" ma:readOnly="true">
      <xsd:simpleType>
        <xsd:restriction base="dms:Text"/>
      </xsd:simpleType>
    </xsd:element>
    <xsd:element name="_dlc_DocIdUrl" ma:index="2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8" ma:displayName="Author"/>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BAAFAA-2889-4865-ABAB-FC6226ACF2A7}">
  <ds:schemaRefs>
    <ds:schemaRef ds:uri="01cb76ad-a7f6-4e5c-88bc-7e5ceb9824e8"/>
    <ds:schemaRef ds:uri="04f0b360-fb2c-48ba-9151-44f7caf7042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AB7E92A-BF35-4696-AFC1-F9B00C8F4E04}">
  <ds:schemaRefs>
    <ds:schemaRef ds:uri="http://schemas.microsoft.com/sharepoint/events"/>
  </ds:schemaRefs>
</ds:datastoreItem>
</file>

<file path=customXml/itemProps3.xml><?xml version="1.0" encoding="utf-8"?>
<ds:datastoreItem xmlns:ds="http://schemas.openxmlformats.org/officeDocument/2006/customXml" ds:itemID="{09DB6A5F-7958-4309-A2B5-B7436447101A}">
  <ds:schemaRefs>
    <ds:schemaRef ds:uri="http://schemas.microsoft.com/sharepoint/v3/contenttype/forms"/>
  </ds:schemaRefs>
</ds:datastoreItem>
</file>

<file path=customXml/itemProps4.xml><?xml version="1.0" encoding="utf-8"?>
<ds:datastoreItem xmlns:ds="http://schemas.openxmlformats.org/officeDocument/2006/customXml" ds:itemID="{AE8D5B44-AC85-4BAC-9515-10531B5B03FC}">
  <ds:schemaRefs>
    <ds:schemaRef ds:uri="01cb76ad-a7f6-4e5c-88bc-7e5ceb9824e8"/>
    <ds:schemaRef ds:uri="04f0b360-fb2c-48ba-9151-44f7caf7042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17</Slides>
  <Notes>16</Notes>
  <HiddenSlides>0</HiddenSlide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modified xsi:type="dcterms:W3CDTF">2026-06-24T01:47:15Z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0x010100EC26FFA629AB9B40B31B4AF5DDA15B47</vt:lpwstr>
  </property>
  <property fmtid="{D5CDD505-2E9C-101B-9397-08002B2CF9AE}" pid="3" name="MediaServiceImageTags">
    <vt:lpwstr/>
  </property>
  <property fmtid="{D5CDD505-2E9C-101B-9397-08002B2CF9AE}" pid="4" name="_dlc_DocIdItemGuid">
    <vt:lpwstr>b351fd6f-ea3b-4b58-8b7b-21b4ded75e73</vt:lpwstr>
  </property>
  <property fmtid="{D5CDD505-2E9C-101B-9397-08002B2CF9AE}" pid="5" name="MSIP_Label_43e64453-338c-4f93-8a4d-0039a0a41f2a_Enabled">
    <vt:lpwstr>true</vt:lpwstr>
  </property>
  <property fmtid="{D5CDD505-2E9C-101B-9397-08002B2CF9AE}" pid="6" name="MSIP_Label_43e64453-338c-4f93-8a4d-0039a0a41f2a_SetDate">
    <vt:lpwstr>2026-06-10T09:26:51Z</vt:lpwstr>
  </property>
  <property fmtid="{D5CDD505-2E9C-101B-9397-08002B2CF9AE}" pid="7" name="MSIP_Label_43e64453-338c-4f93-8a4d-0039a0a41f2a_Method">
    <vt:lpwstr>Privileged</vt:lpwstr>
  </property>
  <property fmtid="{D5CDD505-2E9C-101B-9397-08002B2CF9AE}" pid="8" name="MSIP_Label_43e64453-338c-4f93-8a4d-0039a0a41f2a_Name">
    <vt:lpwstr>43e64453-338c-4f93-8a4d-0039a0a41f2a</vt:lpwstr>
  </property>
  <property fmtid="{D5CDD505-2E9C-101B-9397-08002B2CF9AE}" pid="9" name="MSIP_Label_43e64453-338c-4f93-8a4d-0039a0a41f2a_SiteId">
    <vt:lpwstr>c0e0601f-0fac-449c-9c88-a104c4eb9f28</vt:lpwstr>
  </property>
  <property fmtid="{D5CDD505-2E9C-101B-9397-08002B2CF9AE}" pid="10" name="MSIP_Label_43e64453-338c-4f93-8a4d-0039a0a41f2a_ActionId">
    <vt:lpwstr>45cab43c-8a5a-4749-b827-c5a28755b910</vt:lpwstr>
  </property>
  <property fmtid="{D5CDD505-2E9C-101B-9397-08002B2CF9AE}" pid="11" name="MSIP_Label_43e64453-338c-4f93-8a4d-0039a0a41f2a_ContentBits">
    <vt:lpwstr>2</vt:lpwstr>
  </property>
  <property fmtid="{D5CDD505-2E9C-101B-9397-08002B2CF9AE}" pid="12" name="MSIP_Label_43e64453-338c-4f93-8a4d-0039a0a41f2a_Tag">
    <vt:lpwstr>10, 0, 1, 1</vt:lpwstr>
  </property>
  <property fmtid="{D5CDD505-2E9C-101B-9397-08002B2CF9AE}" pid="13" name="ClassificationContentMarkingFooterLocations">
    <vt:lpwstr>Office Theme:8</vt:lpwstr>
  </property>
  <property fmtid="{D5CDD505-2E9C-101B-9397-08002B2CF9AE}" pid="14" name="ClassificationContentMarkingFooterText">
    <vt:lpwstr>OFFICIAL</vt:lpwstr>
  </property>
  <property fmtid="{D5CDD505-2E9C-101B-9397-08002B2CF9AE}" pid="15" name="TaxKeyword">
    <vt:lpwstr/>
  </property>
</Properties>
</file>