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5"/>
  </p:sldMasterIdLst>
  <p:notesMasterIdLst>
    <p:notesMasterId r:id="rId27"/>
  </p:notesMasterIdLst>
  <p:sldIdLst>
    <p:sldId id="256" r:id="rId6"/>
    <p:sldId id="272" r:id="rId7"/>
    <p:sldId id="257" r:id="rId8"/>
    <p:sldId id="285" r:id="rId9"/>
    <p:sldId id="286" r:id="rId10"/>
    <p:sldId id="295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62" r:id="rId19"/>
    <p:sldId id="263" r:id="rId20"/>
    <p:sldId id="264" r:id="rId21"/>
    <p:sldId id="294" r:id="rId22"/>
    <p:sldId id="266" r:id="rId23"/>
    <p:sldId id="265" r:id="rId24"/>
    <p:sldId id="274" r:id="rId25"/>
    <p:sldId id="268" r:id="rId26"/>
  </p:sldIdLst>
  <p:sldSz cx="12192000" cy="6858000"/>
  <p:notesSz cx="6858000" cy="9144000"/>
  <p:embeddedFontLst>
    <p:embeddedFont>
      <p:font typeface="Arial Black" panose="020B0A04020102020204" pitchFamily="34" charset="0"/>
      <p:bold r:id="rId28"/>
    </p:embeddedFont>
    <p:embeddedFont>
      <p:font typeface="Impact" panose="020B0806030902050204" pitchFamily="34" charset="0"/>
      <p:regular r:id="rId29"/>
    </p:embeddedFont>
    <p:embeddedFont>
      <p:font typeface="Roboto" panose="02000000000000000000" pitchFamily="2" charset="0"/>
      <p:regular r:id="rId30"/>
      <p:bold r:id="rId31"/>
      <p:italic r:id="rId32"/>
      <p:boldItalic r:id="rId33"/>
    </p:embeddedFont>
    <p:embeddedFont>
      <p:font typeface="Verdana" panose="020B0604030504040204" pitchFamily="3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38" roundtripDataSignature="AMtx7mjg235SHhuoVZQMl0a1NA0zhYj0G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B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E7F88A-452B-4AAF-97CE-A493313F1334}" v="39" dt="2026-06-24T02:21:56.1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2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ommentAuthors" Target="commentAuthors.xml"/><Relationship Id="rId21" Type="http://schemas.openxmlformats.org/officeDocument/2006/relationships/slide" Target="slides/slide16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4.fntdata"/><Relationship Id="rId44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6.fntdata"/><Relationship Id="rId38" Type="http://customschemas.google.com/relationships/presentationmetadata" Target="metadata"/><Relationship Id="rId46" Type="http://schemas.microsoft.com/office/2018/10/relationships/authors" Target="authors.xml"/><Relationship Id="rId20" Type="http://schemas.openxmlformats.org/officeDocument/2006/relationships/slide" Target="slides/slide15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Riddiford (Health)" userId="fcff82db-423c-44a0-b872-4d8831b8c130" providerId="ADAL" clId="{F12666C0-D77F-4B08-89E6-1E98133069D6}"/>
    <pc:docChg chg="custSel mod modSld">
      <pc:chgData name="Mark Riddiford (Health)" userId="fcff82db-423c-44a0-b872-4d8831b8c130" providerId="ADAL" clId="{F12666C0-D77F-4B08-89E6-1E98133069D6}" dt="2026-06-22T05:36:37.121" v="15" actId="255"/>
      <pc:docMkLst>
        <pc:docMk/>
      </pc:docMkLst>
      <pc:sldChg chg="modSp mod">
        <pc:chgData name="Mark Riddiford (Health)" userId="fcff82db-423c-44a0-b872-4d8831b8c130" providerId="ADAL" clId="{F12666C0-D77F-4B08-89E6-1E98133069D6}" dt="2026-06-22T05:34:35.834" v="3" actId="14100"/>
        <pc:sldMkLst>
          <pc:docMk/>
          <pc:sldMk cId="0" sldId="257"/>
        </pc:sldMkLst>
        <pc:spChg chg="mod">
          <ac:chgData name="Mark Riddiford (Health)" userId="fcff82db-423c-44a0-b872-4d8831b8c130" providerId="ADAL" clId="{F12666C0-D77F-4B08-89E6-1E98133069D6}" dt="2026-06-22T05:34:35.834" v="3" actId="14100"/>
          <ac:spMkLst>
            <pc:docMk/>
            <pc:sldMk cId="0" sldId="257"/>
            <ac:spMk id="3" creationId="{E5CC3971-D41A-CD40-8E05-64BE7E8E3C48}"/>
          </ac:spMkLst>
        </pc:spChg>
      </pc:sldChg>
      <pc:sldChg chg="modSp mod">
        <pc:chgData name="Mark Riddiford (Health)" userId="fcff82db-423c-44a0-b872-4d8831b8c130" providerId="ADAL" clId="{F12666C0-D77F-4B08-89E6-1E98133069D6}" dt="2026-06-22T05:35:32.306" v="8" actId="1076"/>
        <pc:sldMkLst>
          <pc:docMk/>
          <pc:sldMk cId="0" sldId="263"/>
        </pc:sldMkLst>
        <pc:spChg chg="mod">
          <ac:chgData name="Mark Riddiford (Health)" userId="fcff82db-423c-44a0-b872-4d8831b8c130" providerId="ADAL" clId="{F12666C0-D77F-4B08-89E6-1E98133069D6}" dt="2026-06-22T05:35:32.306" v="8" actId="1076"/>
          <ac:spMkLst>
            <pc:docMk/>
            <pc:sldMk cId="0" sldId="263"/>
            <ac:spMk id="96" creationId="{00000000-0000-0000-0000-000000000000}"/>
          </ac:spMkLst>
        </pc:spChg>
      </pc:sldChg>
      <pc:sldChg chg="modSp mod">
        <pc:chgData name="Mark Riddiford (Health)" userId="fcff82db-423c-44a0-b872-4d8831b8c130" providerId="ADAL" clId="{F12666C0-D77F-4B08-89E6-1E98133069D6}" dt="2026-06-22T05:35:43.590" v="9" actId="255"/>
        <pc:sldMkLst>
          <pc:docMk/>
          <pc:sldMk cId="0" sldId="264"/>
        </pc:sldMkLst>
        <pc:spChg chg="mod">
          <ac:chgData name="Mark Riddiford (Health)" userId="fcff82db-423c-44a0-b872-4d8831b8c130" providerId="ADAL" clId="{F12666C0-D77F-4B08-89E6-1E98133069D6}" dt="2026-06-22T05:35:43.590" v="9" actId="255"/>
          <ac:spMkLst>
            <pc:docMk/>
            <pc:sldMk cId="0" sldId="264"/>
            <ac:spMk id="3" creationId="{1381F52B-7372-804A-9416-3341AAA81C27}"/>
          </ac:spMkLst>
        </pc:spChg>
      </pc:sldChg>
      <pc:sldChg chg="modSp mod">
        <pc:chgData name="Mark Riddiford (Health)" userId="fcff82db-423c-44a0-b872-4d8831b8c130" providerId="ADAL" clId="{F12666C0-D77F-4B08-89E6-1E98133069D6}" dt="2026-06-22T05:36:13.193" v="12" actId="1076"/>
        <pc:sldMkLst>
          <pc:docMk/>
          <pc:sldMk cId="0" sldId="265"/>
        </pc:sldMkLst>
        <pc:picChg chg="mod">
          <ac:chgData name="Mark Riddiford (Health)" userId="fcff82db-423c-44a0-b872-4d8831b8c130" providerId="ADAL" clId="{F12666C0-D77F-4B08-89E6-1E98133069D6}" dt="2026-06-22T05:36:13.193" v="12" actId="1076"/>
          <ac:picMkLst>
            <pc:docMk/>
            <pc:sldMk cId="0" sldId="265"/>
            <ac:picMk id="9" creationId="{D29446AA-58C1-557A-E887-2BB1201638B0}"/>
          </ac:picMkLst>
        </pc:picChg>
      </pc:sldChg>
      <pc:sldChg chg="modSp mod">
        <pc:chgData name="Mark Riddiford (Health)" userId="fcff82db-423c-44a0-b872-4d8831b8c130" providerId="ADAL" clId="{F12666C0-D77F-4B08-89E6-1E98133069D6}" dt="2026-06-22T05:36:04.654" v="11" actId="255"/>
        <pc:sldMkLst>
          <pc:docMk/>
          <pc:sldMk cId="0" sldId="266"/>
        </pc:sldMkLst>
        <pc:spChg chg="mod">
          <ac:chgData name="Mark Riddiford (Health)" userId="fcff82db-423c-44a0-b872-4d8831b8c130" providerId="ADAL" clId="{F12666C0-D77F-4B08-89E6-1E98133069D6}" dt="2026-06-22T05:36:04.654" v="11" actId="255"/>
          <ac:spMkLst>
            <pc:docMk/>
            <pc:sldMk cId="0" sldId="266"/>
            <ac:spMk id="6" creationId="{BD0A38C5-8BF9-0C4F-8F11-2685C009E090}"/>
          </ac:spMkLst>
        </pc:spChg>
      </pc:sldChg>
      <pc:sldChg chg="modSp mod">
        <pc:chgData name="Mark Riddiford (Health)" userId="fcff82db-423c-44a0-b872-4d8831b8c130" providerId="ADAL" clId="{F12666C0-D77F-4B08-89E6-1E98133069D6}" dt="2026-06-22T05:36:37.121" v="15" actId="255"/>
        <pc:sldMkLst>
          <pc:docMk/>
          <pc:sldMk cId="0" sldId="268"/>
        </pc:sldMkLst>
        <pc:spChg chg="mod">
          <ac:chgData name="Mark Riddiford (Health)" userId="fcff82db-423c-44a0-b872-4d8831b8c130" providerId="ADAL" clId="{F12666C0-D77F-4B08-89E6-1E98133069D6}" dt="2026-06-22T05:36:37.121" v="15" actId="255"/>
          <ac:spMkLst>
            <pc:docMk/>
            <pc:sldMk cId="0" sldId="268"/>
            <ac:spMk id="10" creationId="{E06B8A9C-9DD1-6F4B-938B-0AEAF7C422B4}"/>
          </ac:spMkLst>
        </pc:spChg>
      </pc:sldChg>
      <pc:sldChg chg="modSp mod">
        <pc:chgData name="Mark Riddiford (Health)" userId="fcff82db-423c-44a0-b872-4d8831b8c130" providerId="ADAL" clId="{F12666C0-D77F-4B08-89E6-1E98133069D6}" dt="2026-06-22T05:36:23.339" v="13" actId="255"/>
        <pc:sldMkLst>
          <pc:docMk/>
          <pc:sldMk cId="3376126776" sldId="274"/>
        </pc:sldMkLst>
        <pc:spChg chg="mod">
          <ac:chgData name="Mark Riddiford (Health)" userId="fcff82db-423c-44a0-b872-4d8831b8c130" providerId="ADAL" clId="{F12666C0-D77F-4B08-89E6-1E98133069D6}" dt="2026-06-22T05:36:23.339" v="13" actId="255"/>
          <ac:spMkLst>
            <pc:docMk/>
            <pc:sldMk cId="3376126776" sldId="274"/>
            <ac:spMk id="6" creationId="{67A0252C-DBB2-0E16-0F45-93EB8414668B}"/>
          </ac:spMkLst>
        </pc:spChg>
      </pc:sldChg>
      <pc:sldChg chg="modSp mod">
        <pc:chgData name="Mark Riddiford (Health)" userId="fcff82db-423c-44a0-b872-4d8831b8c130" providerId="ADAL" clId="{F12666C0-D77F-4B08-89E6-1E98133069D6}" dt="2026-06-22T05:34:53.910" v="4" actId="1076"/>
        <pc:sldMkLst>
          <pc:docMk/>
          <pc:sldMk cId="4053871736" sldId="291"/>
        </pc:sldMkLst>
        <pc:spChg chg="mod">
          <ac:chgData name="Mark Riddiford (Health)" userId="fcff82db-423c-44a0-b872-4d8831b8c130" providerId="ADAL" clId="{F12666C0-D77F-4B08-89E6-1E98133069D6}" dt="2026-06-22T05:34:53.910" v="4" actId="1076"/>
          <ac:spMkLst>
            <pc:docMk/>
            <pc:sldMk cId="4053871736" sldId="291"/>
            <ac:spMk id="3" creationId="{18B60BCD-30C0-3154-7755-5634987389B3}"/>
          </ac:spMkLst>
        </pc:spChg>
      </pc:sldChg>
      <pc:sldChg chg="modSp mod">
        <pc:chgData name="Mark Riddiford (Health)" userId="fcff82db-423c-44a0-b872-4d8831b8c130" providerId="ADAL" clId="{F12666C0-D77F-4B08-89E6-1E98133069D6}" dt="2026-06-22T05:35:03.158" v="5" actId="1076"/>
        <pc:sldMkLst>
          <pc:docMk/>
          <pc:sldMk cId="3738762465" sldId="292"/>
        </pc:sldMkLst>
        <pc:grpChg chg="mod">
          <ac:chgData name="Mark Riddiford (Health)" userId="fcff82db-423c-44a0-b872-4d8831b8c130" providerId="ADAL" clId="{F12666C0-D77F-4B08-89E6-1E98133069D6}" dt="2026-06-22T05:35:03.158" v="5" actId="1076"/>
          <ac:grpSpMkLst>
            <pc:docMk/>
            <pc:sldMk cId="3738762465" sldId="292"/>
            <ac:grpSpMk id="6" creationId="{CFBEA788-8F1F-9972-E227-739FB78F9344}"/>
          </ac:grpSpMkLst>
        </pc:grpChg>
      </pc:sldChg>
      <pc:sldChg chg="modSp mod">
        <pc:chgData name="Mark Riddiford (Health)" userId="fcff82db-423c-44a0-b872-4d8831b8c130" providerId="ADAL" clId="{F12666C0-D77F-4B08-89E6-1E98133069D6}" dt="2026-06-22T05:35:14.102" v="6" actId="1076"/>
        <pc:sldMkLst>
          <pc:docMk/>
          <pc:sldMk cId="1697346888" sldId="293"/>
        </pc:sldMkLst>
        <pc:spChg chg="mod">
          <ac:chgData name="Mark Riddiford (Health)" userId="fcff82db-423c-44a0-b872-4d8831b8c130" providerId="ADAL" clId="{F12666C0-D77F-4B08-89E6-1E98133069D6}" dt="2026-06-22T05:35:14.102" v="6" actId="1076"/>
          <ac:spMkLst>
            <pc:docMk/>
            <pc:sldMk cId="1697346888" sldId="293"/>
            <ac:spMk id="3" creationId="{0435AB7A-425C-68E7-DA13-1B42670E14FC}"/>
          </ac:spMkLst>
        </pc:spChg>
      </pc:sldChg>
      <pc:sldChg chg="modSp mod">
        <pc:chgData name="Mark Riddiford (Health)" userId="fcff82db-423c-44a0-b872-4d8831b8c130" providerId="ADAL" clId="{F12666C0-D77F-4B08-89E6-1E98133069D6}" dt="2026-06-22T05:35:53.104" v="10" actId="14100"/>
        <pc:sldMkLst>
          <pc:docMk/>
          <pc:sldMk cId="2084117865" sldId="294"/>
        </pc:sldMkLst>
        <pc:picChg chg="mod">
          <ac:chgData name="Mark Riddiford (Health)" userId="fcff82db-423c-44a0-b872-4d8831b8c130" providerId="ADAL" clId="{F12666C0-D77F-4B08-89E6-1E98133069D6}" dt="2026-06-22T05:35:53.104" v="10" actId="14100"/>
          <ac:picMkLst>
            <pc:docMk/>
            <pc:sldMk cId="2084117865" sldId="294"/>
            <ac:picMk id="4" creationId="{11532D62-EE05-9EB1-56FF-B1534E5D850A}"/>
          </ac:picMkLst>
        </pc:picChg>
      </pc:sldChg>
    </pc:docChg>
  </pc:docChgLst>
  <pc:docChgLst>
    <pc:chgData name="Cam Lieng (Health)" userId="65c76dfb-c3af-484b-bf66-b271499954f7" providerId="ADAL" clId="{B5DF97B0-2354-42D9-BF72-AAF4CF6E8468}"/>
    <pc:docChg chg="undo custSel modSld modMainMaster">
      <pc:chgData name="Cam Lieng (Health)" userId="65c76dfb-c3af-484b-bf66-b271499954f7" providerId="ADAL" clId="{B5DF97B0-2354-42D9-BF72-AAF4CF6E8468}" dt="2026-06-24T02:27:16.407" v="437" actId="1076"/>
      <pc:docMkLst>
        <pc:docMk/>
      </pc:docMkLst>
      <pc:sldChg chg="addSp delSp modSp mod modClrScheme chgLayout">
        <pc:chgData name="Cam Lieng (Health)" userId="65c76dfb-c3af-484b-bf66-b271499954f7" providerId="ADAL" clId="{B5DF97B0-2354-42D9-BF72-AAF4CF6E8468}" dt="2026-06-24T01:59:47.166" v="27" actId="14100"/>
        <pc:sldMkLst>
          <pc:docMk/>
          <pc:sldMk cId="0" sldId="256"/>
        </pc:sldMkLst>
        <pc:spChg chg="add mod ord">
          <ac:chgData name="Cam Lieng (Health)" userId="65c76dfb-c3af-484b-bf66-b271499954f7" providerId="ADAL" clId="{B5DF97B0-2354-42D9-BF72-AAF4CF6E8468}" dt="2026-06-24T01:58:34.589" v="11" actId="167"/>
          <ac:spMkLst>
            <pc:docMk/>
            <pc:sldMk cId="0" sldId="256"/>
            <ac:spMk id="4" creationId="{49BDB7B0-56BC-13DF-57B0-8A764D81A768}"/>
          </ac:spMkLst>
        </pc:spChg>
        <pc:spChg chg="add del mod ord">
          <ac:chgData name="Cam Lieng (Health)" userId="65c76dfb-c3af-484b-bf66-b271499954f7" providerId="ADAL" clId="{B5DF97B0-2354-42D9-BF72-AAF4CF6E8468}" dt="2026-06-24T01:59:29.575" v="21" actId="478"/>
          <ac:spMkLst>
            <pc:docMk/>
            <pc:sldMk cId="0" sldId="256"/>
            <ac:spMk id="5" creationId="{6A2D1E2E-D16C-63B9-ECE7-774B7695B07D}"/>
          </ac:spMkLst>
        </pc:spChg>
        <pc:spChg chg="del">
          <ac:chgData name="Cam Lieng (Health)" userId="65c76dfb-c3af-484b-bf66-b271499954f7" providerId="ADAL" clId="{B5DF97B0-2354-42D9-BF72-AAF4CF6E8468}" dt="2026-06-24T01:58:21.280" v="9" actId="478"/>
          <ac:spMkLst>
            <pc:docMk/>
            <pc:sldMk cId="0" sldId="256"/>
            <ac:spMk id="22" creationId="{23865557-88EA-5143-B06A-BDCC559FF4FD}"/>
          </ac:spMkLst>
        </pc:spChg>
        <pc:spChg chg="del">
          <ac:chgData name="Cam Lieng (Health)" userId="65c76dfb-c3af-484b-bf66-b271499954f7" providerId="ADAL" clId="{B5DF97B0-2354-42D9-BF72-AAF4CF6E8468}" dt="2026-06-24T01:59:19.069" v="19" actId="478"/>
          <ac:spMkLst>
            <pc:docMk/>
            <pc:sldMk cId="0" sldId="256"/>
            <ac:spMk id="27" creationId="{DB20CD71-0EB4-3B4F-A31C-680F8AB0C383}"/>
          </ac:spMkLst>
        </pc:spChg>
        <pc:spChg chg="mod">
          <ac:chgData name="Cam Lieng (Health)" userId="65c76dfb-c3af-484b-bf66-b271499954f7" providerId="ADAL" clId="{B5DF97B0-2354-42D9-BF72-AAF4CF6E8468}" dt="2026-06-24T01:59:47.166" v="27" actId="14100"/>
          <ac:spMkLst>
            <pc:docMk/>
            <pc:sldMk cId="0" sldId="256"/>
            <ac:spMk id="28" creationId="{2F87C657-1C54-B649-83E8-30D897481C94}"/>
          </ac:spMkLst>
        </pc:spChg>
        <pc:picChg chg="del">
          <ac:chgData name="Cam Lieng (Health)" userId="65c76dfb-c3af-484b-bf66-b271499954f7" providerId="ADAL" clId="{B5DF97B0-2354-42D9-BF72-AAF4CF6E8468}" dt="2026-06-24T01:57:08.771" v="0" actId="478"/>
          <ac:picMkLst>
            <pc:docMk/>
            <pc:sldMk cId="0" sldId="256"/>
            <ac:picMk id="2" creationId="{D19A5F2F-1035-4351-5CCA-7A7E2D20FA63}"/>
          </ac:picMkLst>
        </pc:picChg>
        <pc:picChg chg="add mod">
          <ac:chgData name="Cam Lieng (Health)" userId="65c76dfb-c3af-484b-bf66-b271499954f7" providerId="ADAL" clId="{B5DF97B0-2354-42D9-BF72-AAF4CF6E8468}" dt="2026-06-24T01:57:14.872" v="1"/>
          <ac:picMkLst>
            <pc:docMk/>
            <pc:sldMk cId="0" sldId="256"/>
            <ac:picMk id="3" creationId="{55F66C73-A557-AACE-A6A1-C1582C13F9FD}"/>
          </ac:picMkLst>
        </pc:picChg>
        <pc:picChg chg="mod ord modCrop">
          <ac:chgData name="Cam Lieng (Health)" userId="65c76dfb-c3af-484b-bf66-b271499954f7" providerId="ADAL" clId="{B5DF97B0-2354-42D9-BF72-AAF4CF6E8468}" dt="2026-06-24T01:59:34.444" v="23" actId="1076"/>
          <ac:picMkLst>
            <pc:docMk/>
            <pc:sldMk cId="0" sldId="256"/>
            <ac:picMk id="21" creationId="{BBF8CC38-2B3E-C94F-A4A3-0BA5624FA63B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2:02:02.582" v="63" actId="12"/>
        <pc:sldMkLst>
          <pc:docMk/>
          <pc:sldMk cId="0" sldId="257"/>
        </pc:sldMkLst>
        <pc:spChg chg="mod">
          <ac:chgData name="Cam Lieng (Health)" userId="65c76dfb-c3af-484b-bf66-b271499954f7" providerId="ADAL" clId="{B5DF97B0-2354-42D9-BF72-AAF4CF6E8468}" dt="2026-06-24T02:02:02.582" v="63" actId="12"/>
          <ac:spMkLst>
            <pc:docMk/>
            <pc:sldMk cId="0" sldId="257"/>
            <ac:spMk id="3" creationId="{E5CC3971-D41A-CD40-8E05-64BE7E8E3C48}"/>
          </ac:spMkLst>
        </pc:spChg>
        <pc:spChg chg="del">
          <ac:chgData name="Cam Lieng (Health)" userId="65c76dfb-c3af-484b-bf66-b271499954f7" providerId="ADAL" clId="{B5DF97B0-2354-42D9-BF72-AAF4CF6E8468}" dt="2026-06-24T02:01:30.161" v="55" actId="478"/>
          <ac:spMkLst>
            <pc:docMk/>
            <pc:sldMk cId="0" sldId="257"/>
            <ac:spMk id="4" creationId="{8F185D97-48D5-E74D-A666-2B39DDD8F3D5}"/>
          </ac:spMkLst>
        </pc:spChg>
        <pc:spChg chg="del">
          <ac:chgData name="Cam Lieng (Health)" userId="65c76dfb-c3af-484b-bf66-b271499954f7" providerId="ADAL" clId="{B5DF97B0-2354-42D9-BF72-AAF4CF6E8468}" dt="2026-06-24T02:01:35.490" v="57" actId="478"/>
          <ac:spMkLst>
            <pc:docMk/>
            <pc:sldMk cId="0" sldId="257"/>
            <ac:spMk id="5" creationId="{939BD8C3-52D4-8641-A028-A7A44D7C4C2B}"/>
          </ac:spMkLst>
        </pc:spChg>
        <pc:spChg chg="mod">
          <ac:chgData name="Cam Lieng (Health)" userId="65c76dfb-c3af-484b-bf66-b271499954f7" providerId="ADAL" clId="{B5DF97B0-2354-42D9-BF72-AAF4CF6E8468}" dt="2026-06-24T02:01:40.626" v="59" actId="404"/>
          <ac:spMkLst>
            <pc:docMk/>
            <pc:sldMk cId="0" sldId="257"/>
            <ac:spMk id="6" creationId="{C414B823-E8E4-09ED-62CD-8050F7326760}"/>
          </ac:spMkLst>
        </pc:spChg>
        <pc:picChg chg="del">
          <ac:chgData name="Cam Lieng (Health)" userId="65c76dfb-c3af-484b-bf66-b271499954f7" providerId="ADAL" clId="{B5DF97B0-2354-42D9-BF72-AAF4CF6E8468}" dt="2026-06-24T02:01:31.777" v="56" actId="478"/>
          <ac:picMkLst>
            <pc:docMk/>
            <pc:sldMk cId="0" sldId="257"/>
            <ac:picMk id="8" creationId="{A708BB49-E1DF-2746-A47B-5576AA1E4E25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2:21:48.963" v="363" actId="207"/>
        <pc:sldMkLst>
          <pc:docMk/>
          <pc:sldMk cId="0" sldId="262"/>
        </pc:sldMkLst>
        <pc:spChg chg="mod">
          <ac:chgData name="Cam Lieng (Health)" userId="65c76dfb-c3af-484b-bf66-b271499954f7" providerId="ADAL" clId="{B5DF97B0-2354-42D9-BF72-AAF4CF6E8468}" dt="2026-06-24T02:21:48.963" v="363" actId="207"/>
          <ac:spMkLst>
            <pc:docMk/>
            <pc:sldMk cId="0" sldId="262"/>
            <ac:spMk id="2" creationId="{E5A4E409-B38A-59D9-95E7-353B14D15628}"/>
          </ac:spMkLst>
        </pc:spChg>
        <pc:spChg chg="del">
          <ac:chgData name="Cam Lieng (Health)" userId="65c76dfb-c3af-484b-bf66-b271499954f7" providerId="ADAL" clId="{B5DF97B0-2354-42D9-BF72-AAF4CF6E8468}" dt="2026-06-24T02:21:29.422" v="356" actId="478"/>
          <ac:spMkLst>
            <pc:docMk/>
            <pc:sldMk cId="0" sldId="262"/>
            <ac:spMk id="7" creationId="{1BAA72C0-214B-9645-A9C3-9C3C043212DE}"/>
          </ac:spMkLst>
        </pc:spChg>
        <pc:spChg chg="mod">
          <ac:chgData name="Cam Lieng (Health)" userId="65c76dfb-c3af-484b-bf66-b271499954f7" providerId="ADAL" clId="{B5DF97B0-2354-42D9-BF72-AAF4CF6E8468}" dt="2026-06-24T02:21:36.576" v="360" actId="404"/>
          <ac:spMkLst>
            <pc:docMk/>
            <pc:sldMk cId="0" sldId="262"/>
            <ac:spMk id="8" creationId="{1D58FA3D-B30D-E24E-8598-0DB0D148ED42}"/>
          </ac:spMkLst>
        </pc:spChg>
        <pc:spChg chg="del">
          <ac:chgData name="Cam Lieng (Health)" userId="65c76dfb-c3af-484b-bf66-b271499954f7" providerId="ADAL" clId="{B5DF97B0-2354-42D9-BF72-AAF4CF6E8468}" dt="2026-06-24T02:21:32.797" v="358" actId="478"/>
          <ac:spMkLst>
            <pc:docMk/>
            <pc:sldMk cId="0" sldId="262"/>
            <ac:spMk id="9" creationId="{C9DA618D-4B5C-3645-ABB7-CB9564EAA785}"/>
          </ac:spMkLst>
        </pc:spChg>
        <pc:picChg chg="del">
          <ac:chgData name="Cam Lieng (Health)" userId="65c76dfb-c3af-484b-bf66-b271499954f7" providerId="ADAL" clId="{B5DF97B0-2354-42D9-BF72-AAF4CF6E8468}" dt="2026-06-24T02:21:31.020" v="357" actId="478"/>
          <ac:picMkLst>
            <pc:docMk/>
            <pc:sldMk cId="0" sldId="262"/>
            <ac:picMk id="10" creationId="{D00AFF23-38F5-2A4D-98F8-3DA7456D27D2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2:22:27.589" v="374" actId="1076"/>
        <pc:sldMkLst>
          <pc:docMk/>
          <pc:sldMk cId="0" sldId="263"/>
        </pc:sldMkLst>
        <pc:spChg chg="mod">
          <ac:chgData name="Cam Lieng (Health)" userId="65c76dfb-c3af-484b-bf66-b271499954f7" providerId="ADAL" clId="{B5DF97B0-2354-42D9-BF72-AAF4CF6E8468}" dt="2026-06-24T02:22:15.822" v="369" actId="404"/>
          <ac:spMkLst>
            <pc:docMk/>
            <pc:sldMk cId="0" sldId="263"/>
            <ac:spMk id="3" creationId="{9E29BDFC-8E45-5661-CBCA-91336B68A917}"/>
          </ac:spMkLst>
        </pc:spChg>
        <pc:spChg chg="del mod">
          <ac:chgData name="Cam Lieng (Health)" userId="65c76dfb-c3af-484b-bf66-b271499954f7" providerId="ADAL" clId="{B5DF97B0-2354-42D9-BF72-AAF4CF6E8468}" dt="2026-06-24T02:22:08.767" v="367" actId="478"/>
          <ac:spMkLst>
            <pc:docMk/>
            <pc:sldMk cId="0" sldId="263"/>
            <ac:spMk id="6" creationId="{D3BC532C-7710-9246-A8AA-E0D015DE0C00}"/>
          </ac:spMkLst>
        </pc:spChg>
        <pc:spChg chg="del">
          <ac:chgData name="Cam Lieng (Health)" userId="65c76dfb-c3af-484b-bf66-b271499954f7" providerId="ADAL" clId="{B5DF97B0-2354-42D9-BF72-AAF4CF6E8468}" dt="2026-06-24T02:22:05.507" v="365" actId="478"/>
          <ac:spMkLst>
            <pc:docMk/>
            <pc:sldMk cId="0" sldId="263"/>
            <ac:spMk id="7" creationId="{70A778E2-5A9F-9F48-8924-5880857C9F55}"/>
          </ac:spMkLst>
        </pc:spChg>
        <pc:spChg chg="mod ord">
          <ac:chgData name="Cam Lieng (Health)" userId="65c76dfb-c3af-484b-bf66-b271499954f7" providerId="ADAL" clId="{B5DF97B0-2354-42D9-BF72-AAF4CF6E8468}" dt="2026-06-24T02:22:25.515" v="373" actId="1076"/>
          <ac:spMkLst>
            <pc:docMk/>
            <pc:sldMk cId="0" sldId="263"/>
            <ac:spMk id="96" creationId="{00000000-0000-0000-0000-000000000000}"/>
          </ac:spMkLst>
        </pc:spChg>
        <pc:picChg chg="mod">
          <ac:chgData name="Cam Lieng (Health)" userId="65c76dfb-c3af-484b-bf66-b271499954f7" providerId="ADAL" clId="{B5DF97B0-2354-42D9-BF72-AAF4CF6E8468}" dt="2026-06-24T02:22:27.589" v="374" actId="1076"/>
          <ac:picMkLst>
            <pc:docMk/>
            <pc:sldMk cId="0" sldId="263"/>
            <ac:picMk id="2" creationId="{C2340A06-91FF-7041-8F80-0C177321984D}"/>
          </ac:picMkLst>
        </pc:picChg>
        <pc:picChg chg="del">
          <ac:chgData name="Cam Lieng (Health)" userId="65c76dfb-c3af-484b-bf66-b271499954f7" providerId="ADAL" clId="{B5DF97B0-2354-42D9-BF72-AAF4CF6E8468}" dt="2026-06-24T02:22:04.513" v="364" actId="478"/>
          <ac:picMkLst>
            <pc:docMk/>
            <pc:sldMk cId="0" sldId="263"/>
            <ac:picMk id="8" creationId="{EF671095-7CD8-5F43-AE4C-02377811AF14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2:22:58.364" v="382" actId="1076"/>
        <pc:sldMkLst>
          <pc:docMk/>
          <pc:sldMk cId="0" sldId="264"/>
        </pc:sldMkLst>
        <pc:spChg chg="mod ord">
          <ac:chgData name="Cam Lieng (Health)" userId="65c76dfb-c3af-484b-bf66-b271499954f7" providerId="ADAL" clId="{B5DF97B0-2354-42D9-BF72-AAF4CF6E8468}" dt="2026-06-24T02:22:58.364" v="382" actId="1076"/>
          <ac:spMkLst>
            <pc:docMk/>
            <pc:sldMk cId="0" sldId="264"/>
            <ac:spMk id="3" creationId="{1381F52B-7372-804A-9416-3341AAA81C27}"/>
          </ac:spMkLst>
        </pc:spChg>
        <pc:spChg chg="del">
          <ac:chgData name="Cam Lieng (Health)" userId="65c76dfb-c3af-484b-bf66-b271499954f7" providerId="ADAL" clId="{B5DF97B0-2354-42D9-BF72-AAF4CF6E8468}" dt="2026-06-24T02:22:33.866" v="376" actId="478"/>
          <ac:spMkLst>
            <pc:docMk/>
            <pc:sldMk cId="0" sldId="264"/>
            <ac:spMk id="5" creationId="{A4B7CD01-34CB-1B4D-9B1B-00A822153E6F}"/>
          </ac:spMkLst>
        </pc:spChg>
        <pc:spChg chg="del">
          <ac:chgData name="Cam Lieng (Health)" userId="65c76dfb-c3af-484b-bf66-b271499954f7" providerId="ADAL" clId="{B5DF97B0-2354-42D9-BF72-AAF4CF6E8468}" dt="2026-06-24T02:22:31.155" v="375" actId="478"/>
          <ac:spMkLst>
            <pc:docMk/>
            <pc:sldMk cId="0" sldId="264"/>
            <ac:spMk id="6" creationId="{E67CED3B-5D21-2ED1-5104-0D34A410CC8A}"/>
          </ac:spMkLst>
        </pc:spChg>
        <pc:spChg chg="mod">
          <ac:chgData name="Cam Lieng (Health)" userId="65c76dfb-c3af-484b-bf66-b271499954f7" providerId="ADAL" clId="{B5DF97B0-2354-42D9-BF72-AAF4CF6E8468}" dt="2026-06-24T02:22:38.576" v="378" actId="404"/>
          <ac:spMkLst>
            <pc:docMk/>
            <pc:sldMk cId="0" sldId="264"/>
            <ac:spMk id="7" creationId="{EA885A44-45F7-24AA-B9B3-3D444E62A3E3}"/>
          </ac:spMkLst>
        </pc:spChg>
      </pc:sldChg>
      <pc:sldChg chg="delSp modSp mod modClrScheme chgLayout">
        <pc:chgData name="Cam Lieng (Health)" userId="65c76dfb-c3af-484b-bf66-b271499954f7" providerId="ADAL" clId="{B5DF97B0-2354-42D9-BF72-AAF4CF6E8468}" dt="2026-06-24T02:24:38.367" v="409" actId="1076"/>
        <pc:sldMkLst>
          <pc:docMk/>
          <pc:sldMk cId="0" sldId="265"/>
        </pc:sldMkLst>
        <pc:spChg chg="del">
          <ac:chgData name="Cam Lieng (Health)" userId="65c76dfb-c3af-484b-bf66-b271499954f7" providerId="ADAL" clId="{B5DF97B0-2354-42D9-BF72-AAF4CF6E8468}" dt="2026-06-24T02:24:03.555" v="398" actId="478"/>
          <ac:spMkLst>
            <pc:docMk/>
            <pc:sldMk cId="0" sldId="265"/>
            <ac:spMk id="4" creationId="{C4F34B0C-B050-4D43-A9C2-5D58462496A6}"/>
          </ac:spMkLst>
        </pc:spChg>
        <pc:spChg chg="mod">
          <ac:chgData name="Cam Lieng (Health)" userId="65c76dfb-c3af-484b-bf66-b271499954f7" providerId="ADAL" clId="{B5DF97B0-2354-42D9-BF72-AAF4CF6E8468}" dt="2026-06-24T02:24:11.229" v="402" actId="404"/>
          <ac:spMkLst>
            <pc:docMk/>
            <pc:sldMk cId="0" sldId="265"/>
            <ac:spMk id="5" creationId="{17CBEC74-F6A8-EF44-A960-C97B4028A1E7}"/>
          </ac:spMkLst>
        </pc:spChg>
        <pc:spChg chg="del">
          <ac:chgData name="Cam Lieng (Health)" userId="65c76dfb-c3af-484b-bf66-b271499954f7" providerId="ADAL" clId="{B5DF97B0-2354-42D9-BF72-AAF4CF6E8468}" dt="2026-06-24T02:24:06.143" v="400" actId="478"/>
          <ac:spMkLst>
            <pc:docMk/>
            <pc:sldMk cId="0" sldId="265"/>
            <ac:spMk id="6" creationId="{15060804-C56E-8C47-B5F9-4907DAA7AF75}"/>
          </ac:spMkLst>
        </pc:spChg>
        <pc:spChg chg="mod">
          <ac:chgData name="Cam Lieng (Health)" userId="65c76dfb-c3af-484b-bf66-b271499954f7" providerId="ADAL" clId="{B5DF97B0-2354-42D9-BF72-AAF4CF6E8468}" dt="2026-06-24T02:24:35.525" v="408" actId="12"/>
          <ac:spMkLst>
            <pc:docMk/>
            <pc:sldMk cId="0" sldId="265"/>
            <ac:spMk id="10" creationId="{B469597F-0DDA-3244-A4FE-6BAA167785AF}"/>
          </ac:spMkLst>
        </pc:spChg>
        <pc:picChg chg="del">
          <ac:chgData name="Cam Lieng (Health)" userId="65c76dfb-c3af-484b-bf66-b271499954f7" providerId="ADAL" clId="{B5DF97B0-2354-42D9-BF72-AAF4CF6E8468}" dt="2026-06-24T02:24:04.722" v="399" actId="478"/>
          <ac:picMkLst>
            <pc:docMk/>
            <pc:sldMk cId="0" sldId="265"/>
            <ac:picMk id="7" creationId="{2E6E5C5F-D562-FD4C-A740-0620C7003F91}"/>
          </ac:picMkLst>
        </pc:picChg>
        <pc:picChg chg="mod">
          <ac:chgData name="Cam Lieng (Health)" userId="65c76dfb-c3af-484b-bf66-b271499954f7" providerId="ADAL" clId="{B5DF97B0-2354-42D9-BF72-AAF4CF6E8468}" dt="2026-06-24T02:24:38.367" v="409" actId="1076"/>
          <ac:picMkLst>
            <pc:docMk/>
            <pc:sldMk cId="0" sldId="265"/>
            <ac:picMk id="9" creationId="{D29446AA-58C1-557A-E887-2BB1201638B0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2:23:56.499" v="397" actId="12"/>
        <pc:sldMkLst>
          <pc:docMk/>
          <pc:sldMk cId="0" sldId="266"/>
        </pc:sldMkLst>
        <pc:spChg chg="mod">
          <ac:chgData name="Cam Lieng (Health)" userId="65c76dfb-c3af-484b-bf66-b271499954f7" providerId="ADAL" clId="{B5DF97B0-2354-42D9-BF72-AAF4CF6E8468}" dt="2026-06-24T02:23:56.499" v="397" actId="12"/>
          <ac:spMkLst>
            <pc:docMk/>
            <pc:sldMk cId="0" sldId="266"/>
            <ac:spMk id="6" creationId="{BD0A38C5-8BF9-0C4F-8F11-2685C009E090}"/>
          </ac:spMkLst>
        </pc:spChg>
        <pc:spChg chg="del">
          <ac:chgData name="Cam Lieng (Health)" userId="65c76dfb-c3af-484b-bf66-b271499954f7" providerId="ADAL" clId="{B5DF97B0-2354-42D9-BF72-AAF4CF6E8468}" dt="2026-06-24T02:23:17.189" v="389" actId="478"/>
          <ac:spMkLst>
            <pc:docMk/>
            <pc:sldMk cId="0" sldId="266"/>
            <ac:spMk id="7" creationId="{AF382FB3-AD52-8644-A684-763BF46CCE40}"/>
          </ac:spMkLst>
        </pc:spChg>
        <pc:spChg chg="mod">
          <ac:chgData name="Cam Lieng (Health)" userId="65c76dfb-c3af-484b-bf66-b271499954f7" providerId="ADAL" clId="{B5DF97B0-2354-42D9-BF72-AAF4CF6E8468}" dt="2026-06-24T02:23:23.452" v="393" actId="404"/>
          <ac:spMkLst>
            <pc:docMk/>
            <pc:sldMk cId="0" sldId="266"/>
            <ac:spMk id="8" creationId="{0FC9D865-8848-B944-9B82-4E14EB96C0D1}"/>
          </ac:spMkLst>
        </pc:spChg>
        <pc:spChg chg="del">
          <ac:chgData name="Cam Lieng (Health)" userId="65c76dfb-c3af-484b-bf66-b271499954f7" providerId="ADAL" clId="{B5DF97B0-2354-42D9-BF72-AAF4CF6E8468}" dt="2026-06-24T02:23:19.570" v="391" actId="478"/>
          <ac:spMkLst>
            <pc:docMk/>
            <pc:sldMk cId="0" sldId="266"/>
            <ac:spMk id="9" creationId="{8A14D537-061C-994A-A54A-8AD5A9802418}"/>
          </ac:spMkLst>
        </pc:spChg>
        <pc:picChg chg="del">
          <ac:chgData name="Cam Lieng (Health)" userId="65c76dfb-c3af-484b-bf66-b271499954f7" providerId="ADAL" clId="{B5DF97B0-2354-42D9-BF72-AAF4CF6E8468}" dt="2026-06-24T02:23:18.109" v="390" actId="478"/>
          <ac:picMkLst>
            <pc:docMk/>
            <pc:sldMk cId="0" sldId="266"/>
            <ac:picMk id="10" creationId="{73B7F363-EEAB-CD4A-AC79-85BFF74660A8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2:26:13.180" v="434" actId="12"/>
        <pc:sldMkLst>
          <pc:docMk/>
          <pc:sldMk cId="0" sldId="268"/>
        </pc:sldMkLst>
        <pc:spChg chg="del">
          <ac:chgData name="Cam Lieng (Health)" userId="65c76dfb-c3af-484b-bf66-b271499954f7" providerId="ADAL" clId="{B5DF97B0-2354-42D9-BF72-AAF4CF6E8468}" dt="2026-06-24T02:25:38.767" v="426" actId="478"/>
          <ac:spMkLst>
            <pc:docMk/>
            <pc:sldMk cId="0" sldId="268"/>
            <ac:spMk id="6" creationId="{C489D1BB-9688-2D44-BE3D-50D1BC7F9B7A}"/>
          </ac:spMkLst>
        </pc:spChg>
        <pc:spChg chg="mod">
          <ac:chgData name="Cam Lieng (Health)" userId="65c76dfb-c3af-484b-bf66-b271499954f7" providerId="ADAL" clId="{B5DF97B0-2354-42D9-BF72-AAF4CF6E8468}" dt="2026-06-24T02:25:47.480" v="431" actId="404"/>
          <ac:spMkLst>
            <pc:docMk/>
            <pc:sldMk cId="0" sldId="268"/>
            <ac:spMk id="7" creationId="{4D4DC82A-D9BD-2740-992E-3DF866A628FD}"/>
          </ac:spMkLst>
        </pc:spChg>
        <pc:spChg chg="del">
          <ac:chgData name="Cam Lieng (Health)" userId="65c76dfb-c3af-484b-bf66-b271499954f7" providerId="ADAL" clId="{B5DF97B0-2354-42D9-BF72-AAF4CF6E8468}" dt="2026-06-24T02:25:42.764" v="429" actId="478"/>
          <ac:spMkLst>
            <pc:docMk/>
            <pc:sldMk cId="0" sldId="268"/>
            <ac:spMk id="8" creationId="{9AAA6516-2F3C-B346-B70A-601D5DE74DF9}"/>
          </ac:spMkLst>
        </pc:spChg>
        <pc:spChg chg="mod">
          <ac:chgData name="Cam Lieng (Health)" userId="65c76dfb-c3af-484b-bf66-b271499954f7" providerId="ADAL" clId="{B5DF97B0-2354-42D9-BF72-AAF4CF6E8468}" dt="2026-06-24T02:26:13.180" v="434" actId="12"/>
          <ac:spMkLst>
            <pc:docMk/>
            <pc:sldMk cId="0" sldId="268"/>
            <ac:spMk id="10" creationId="{E06B8A9C-9DD1-6F4B-938B-0AEAF7C422B4}"/>
          </ac:spMkLst>
        </pc:spChg>
        <pc:picChg chg="del">
          <ac:chgData name="Cam Lieng (Health)" userId="65c76dfb-c3af-484b-bf66-b271499954f7" providerId="ADAL" clId="{B5DF97B0-2354-42D9-BF72-AAF4CF6E8468}" dt="2026-06-24T02:25:40.080" v="427" actId="478"/>
          <ac:picMkLst>
            <pc:docMk/>
            <pc:sldMk cId="0" sldId="268"/>
            <ac:picMk id="9" creationId="{DB19C58D-D26E-3A4A-8BF5-F29700E5C184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2:01:24.827" v="54" actId="1076"/>
        <pc:sldMkLst>
          <pc:docMk/>
          <pc:sldMk cId="3181918850" sldId="272"/>
        </pc:sldMkLst>
        <pc:spChg chg="del">
          <ac:chgData name="Cam Lieng (Health)" userId="65c76dfb-c3af-484b-bf66-b271499954f7" providerId="ADAL" clId="{B5DF97B0-2354-42D9-BF72-AAF4CF6E8468}" dt="2026-06-24T01:59:58.171" v="29" actId="478"/>
          <ac:spMkLst>
            <pc:docMk/>
            <pc:sldMk cId="3181918850" sldId="272"/>
            <ac:spMk id="2" creationId="{06BEC99D-F417-EF4C-ABD3-0ED938979B8F}"/>
          </ac:spMkLst>
        </pc:spChg>
        <pc:spChg chg="add mod">
          <ac:chgData name="Cam Lieng (Health)" userId="65c76dfb-c3af-484b-bf66-b271499954f7" providerId="ADAL" clId="{B5DF97B0-2354-42D9-BF72-AAF4CF6E8468}" dt="2026-06-24T02:00:09.789" v="32"/>
          <ac:spMkLst>
            <pc:docMk/>
            <pc:sldMk cId="3181918850" sldId="272"/>
            <ac:spMk id="3" creationId="{021AEA1D-4724-C58D-9553-25354278C2F8}"/>
          </ac:spMkLst>
        </pc:spChg>
        <pc:spChg chg="del">
          <ac:chgData name="Cam Lieng (Health)" userId="65c76dfb-c3af-484b-bf66-b271499954f7" providerId="ADAL" clId="{B5DF97B0-2354-42D9-BF72-AAF4CF6E8468}" dt="2026-06-24T01:59:56.299" v="28" actId="478"/>
          <ac:spMkLst>
            <pc:docMk/>
            <pc:sldMk cId="3181918850" sldId="272"/>
            <ac:spMk id="5" creationId="{BFEBB5B6-5CC7-D81C-5DAD-1D4BC5E71D83}"/>
          </ac:spMkLst>
        </pc:spChg>
        <pc:spChg chg="del">
          <ac:chgData name="Cam Lieng (Health)" userId="65c76dfb-c3af-484b-bf66-b271499954f7" providerId="ADAL" clId="{B5DF97B0-2354-42D9-BF72-AAF4CF6E8468}" dt="2026-06-24T02:00:01.460" v="30" actId="478"/>
          <ac:spMkLst>
            <pc:docMk/>
            <pc:sldMk cId="3181918850" sldId="272"/>
            <ac:spMk id="6" creationId="{08189543-3EE8-DF45-562C-7033328E9808}"/>
          </ac:spMkLst>
        </pc:spChg>
        <pc:spChg chg="add mod">
          <ac:chgData name="Cam Lieng (Health)" userId="65c76dfb-c3af-484b-bf66-b271499954f7" providerId="ADAL" clId="{B5DF97B0-2354-42D9-BF72-AAF4CF6E8468}" dt="2026-06-24T02:01:24.827" v="54" actId="1076"/>
          <ac:spMkLst>
            <pc:docMk/>
            <pc:sldMk cId="3181918850" sldId="272"/>
            <ac:spMk id="7" creationId="{E0807D68-FC9E-3C57-09C7-72AB7CA659E4}"/>
          </ac:spMkLst>
        </pc:spChg>
        <pc:spChg chg="mod ord">
          <ac:chgData name="Cam Lieng (Health)" userId="65c76dfb-c3af-484b-bf66-b271499954f7" providerId="ADAL" clId="{B5DF97B0-2354-42D9-BF72-AAF4CF6E8468}" dt="2026-06-24T02:01:23.239" v="53" actId="1076"/>
          <ac:spMkLst>
            <pc:docMk/>
            <pc:sldMk cId="3181918850" sldId="272"/>
            <ac:spMk id="90" creationId="{58132843-B30C-EC33-6BEF-6251F4316FB1}"/>
          </ac:spMkLst>
        </pc:spChg>
      </pc:sldChg>
      <pc:sldChg chg="delSp modSp mod modClrScheme chgLayout">
        <pc:chgData name="Cam Lieng (Health)" userId="65c76dfb-c3af-484b-bf66-b271499954f7" providerId="ADAL" clId="{B5DF97B0-2354-42D9-BF72-AAF4CF6E8468}" dt="2026-06-24T02:25:35.368" v="425" actId="12"/>
        <pc:sldMkLst>
          <pc:docMk/>
          <pc:sldMk cId="3376126776" sldId="274"/>
        </pc:sldMkLst>
        <pc:spChg chg="mod">
          <ac:chgData name="Cam Lieng (Health)" userId="65c76dfb-c3af-484b-bf66-b271499954f7" providerId="ADAL" clId="{B5DF97B0-2354-42D9-BF72-AAF4CF6E8468}" dt="2026-06-24T02:25:22.203" v="422" actId="1076"/>
          <ac:spMkLst>
            <pc:docMk/>
            <pc:sldMk cId="3376126776" sldId="274"/>
            <ac:spMk id="5" creationId="{FBEA18FC-7D80-758D-98EA-B506028A1FAA}"/>
          </ac:spMkLst>
        </pc:spChg>
        <pc:spChg chg="mod">
          <ac:chgData name="Cam Lieng (Health)" userId="65c76dfb-c3af-484b-bf66-b271499954f7" providerId="ADAL" clId="{B5DF97B0-2354-42D9-BF72-AAF4CF6E8468}" dt="2026-06-24T02:25:35.368" v="425" actId="12"/>
          <ac:spMkLst>
            <pc:docMk/>
            <pc:sldMk cId="3376126776" sldId="274"/>
            <ac:spMk id="6" creationId="{67A0252C-DBB2-0E16-0F45-93EB8414668B}"/>
          </ac:spMkLst>
        </pc:spChg>
        <pc:spChg chg="del">
          <ac:chgData name="Cam Lieng (Health)" userId="65c76dfb-c3af-484b-bf66-b271499954f7" providerId="ADAL" clId="{B5DF97B0-2354-42D9-BF72-AAF4CF6E8468}" dt="2026-06-24T02:24:43.010" v="410" actId="478"/>
          <ac:spMkLst>
            <pc:docMk/>
            <pc:sldMk cId="3376126776" sldId="274"/>
            <ac:spMk id="7" creationId="{93F6A106-2E9B-1B20-D22D-5596F522E5F6}"/>
          </ac:spMkLst>
        </pc:spChg>
        <pc:spChg chg="mod">
          <ac:chgData name="Cam Lieng (Health)" userId="65c76dfb-c3af-484b-bf66-b271499954f7" providerId="ADAL" clId="{B5DF97B0-2354-42D9-BF72-AAF4CF6E8468}" dt="2026-06-24T02:25:05.290" v="418" actId="1076"/>
          <ac:spMkLst>
            <pc:docMk/>
            <pc:sldMk cId="3376126776" sldId="274"/>
            <ac:spMk id="8" creationId="{16789304-7166-7AE3-8AA7-990A8F470F0E}"/>
          </ac:spMkLst>
        </pc:spChg>
        <pc:spChg chg="del">
          <ac:chgData name="Cam Lieng (Health)" userId="65c76dfb-c3af-484b-bf66-b271499954f7" providerId="ADAL" clId="{B5DF97B0-2354-42D9-BF72-AAF4CF6E8468}" dt="2026-06-24T02:24:45.590" v="412" actId="478"/>
          <ac:spMkLst>
            <pc:docMk/>
            <pc:sldMk cId="3376126776" sldId="274"/>
            <ac:spMk id="10" creationId="{7ADBED5E-8A4E-3982-D08C-7B14FA6C88C4}"/>
          </ac:spMkLst>
        </pc:spChg>
        <pc:spChg chg="del mod ord">
          <ac:chgData name="Cam Lieng (Health)" userId="65c76dfb-c3af-484b-bf66-b271499954f7" providerId="ADAL" clId="{B5DF97B0-2354-42D9-BF72-AAF4CF6E8468}" dt="2026-06-24T02:24:51.901" v="415" actId="478"/>
          <ac:spMkLst>
            <pc:docMk/>
            <pc:sldMk cId="3376126776" sldId="274"/>
            <ac:spMk id="179" creationId="{065C79B9-F71D-A533-AEC5-1DD532564366}"/>
          </ac:spMkLst>
        </pc:spChg>
        <pc:picChg chg="del">
          <ac:chgData name="Cam Lieng (Health)" userId="65c76dfb-c3af-484b-bf66-b271499954f7" providerId="ADAL" clId="{B5DF97B0-2354-42D9-BF72-AAF4CF6E8468}" dt="2026-06-24T02:24:44.109" v="411" actId="478"/>
          <ac:picMkLst>
            <pc:docMk/>
            <pc:sldMk cId="3376126776" sldId="274"/>
            <ac:picMk id="9" creationId="{30673207-C98A-0EB7-67A0-7A4C05ECF941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2:09:07.800" v="174" actId="1076"/>
        <pc:sldMkLst>
          <pc:docMk/>
          <pc:sldMk cId="1056857143" sldId="285"/>
        </pc:sldMkLst>
        <pc:spChg chg="add mod">
          <ac:chgData name="Cam Lieng (Health)" userId="65c76dfb-c3af-484b-bf66-b271499954f7" providerId="ADAL" clId="{B5DF97B0-2354-42D9-BF72-AAF4CF6E8468}" dt="2026-06-24T02:03:27.964" v="89" actId="571"/>
          <ac:spMkLst>
            <pc:docMk/>
            <pc:sldMk cId="1056857143" sldId="285"/>
            <ac:spMk id="2" creationId="{F0780A1C-24AD-728D-1399-E01DAB2132D8}"/>
          </ac:spMkLst>
        </pc:spChg>
        <pc:spChg chg="mod">
          <ac:chgData name="Cam Lieng (Health)" userId="65c76dfb-c3af-484b-bf66-b271499954f7" providerId="ADAL" clId="{B5DF97B0-2354-42D9-BF72-AAF4CF6E8468}" dt="2026-06-24T02:04:08.293" v="98" actId="1076"/>
          <ac:spMkLst>
            <pc:docMk/>
            <pc:sldMk cId="1056857143" sldId="285"/>
            <ac:spMk id="4" creationId="{67D6FF95-524F-47E8-A5B5-0A3333F7FC9D}"/>
          </ac:spMkLst>
        </pc:spChg>
        <pc:spChg chg="del">
          <ac:chgData name="Cam Lieng (Health)" userId="65c76dfb-c3af-484b-bf66-b271499954f7" providerId="ADAL" clId="{B5DF97B0-2354-42D9-BF72-AAF4CF6E8468}" dt="2026-06-24T02:02:07.918" v="64" actId="478"/>
          <ac:spMkLst>
            <pc:docMk/>
            <pc:sldMk cId="1056857143" sldId="285"/>
            <ac:spMk id="7" creationId="{FB09057A-DF1B-8228-F075-1E7C7EC3504B}"/>
          </ac:spMkLst>
        </pc:spChg>
        <pc:spChg chg="mod">
          <ac:chgData name="Cam Lieng (Health)" userId="65c76dfb-c3af-484b-bf66-b271499954f7" providerId="ADAL" clId="{B5DF97B0-2354-42D9-BF72-AAF4CF6E8468}" dt="2026-06-24T02:02:18.802" v="69" actId="404"/>
          <ac:spMkLst>
            <pc:docMk/>
            <pc:sldMk cId="1056857143" sldId="285"/>
            <ac:spMk id="8" creationId="{340F1366-1BFF-0B1E-BD16-5EFE0870647C}"/>
          </ac:spMkLst>
        </pc:spChg>
        <pc:spChg chg="del">
          <ac:chgData name="Cam Lieng (Health)" userId="65c76dfb-c3af-484b-bf66-b271499954f7" providerId="ADAL" clId="{B5DF97B0-2354-42D9-BF72-AAF4CF6E8468}" dt="2026-06-24T02:02:11.559" v="67" actId="478"/>
          <ac:spMkLst>
            <pc:docMk/>
            <pc:sldMk cId="1056857143" sldId="285"/>
            <ac:spMk id="9" creationId="{C87C6F0E-AABE-442C-5CCA-5FE46A89338F}"/>
          </ac:spMkLst>
        </pc:spChg>
        <pc:spChg chg="mod">
          <ac:chgData name="Cam Lieng (Health)" userId="65c76dfb-c3af-484b-bf66-b271499954f7" providerId="ADAL" clId="{B5DF97B0-2354-42D9-BF72-AAF4CF6E8468}" dt="2026-06-24T02:09:07.800" v="174" actId="1076"/>
          <ac:spMkLst>
            <pc:docMk/>
            <pc:sldMk cId="1056857143" sldId="285"/>
            <ac:spMk id="10" creationId="{E268A855-551F-600A-AAF9-8420B16B25C1}"/>
          </ac:spMkLst>
        </pc:spChg>
        <pc:spChg chg="mod">
          <ac:chgData name="Cam Lieng (Health)" userId="65c76dfb-c3af-484b-bf66-b271499954f7" providerId="ADAL" clId="{B5DF97B0-2354-42D9-BF72-AAF4CF6E8468}" dt="2026-06-24T02:03:59.100" v="95" actId="1076"/>
          <ac:spMkLst>
            <pc:docMk/>
            <pc:sldMk cId="1056857143" sldId="285"/>
            <ac:spMk id="12" creationId="{65F584AC-73FC-E7F3-4693-14BEED30927B}"/>
          </ac:spMkLst>
        </pc:spChg>
        <pc:spChg chg="mod">
          <ac:chgData name="Cam Lieng (Health)" userId="65c76dfb-c3af-484b-bf66-b271499954f7" providerId="ADAL" clId="{B5DF97B0-2354-42D9-BF72-AAF4CF6E8468}" dt="2026-06-24T02:04:03.510" v="96" actId="1076"/>
          <ac:spMkLst>
            <pc:docMk/>
            <pc:sldMk cId="1056857143" sldId="285"/>
            <ac:spMk id="13" creationId="{84CC1620-6363-EA30-97BF-229FF69CD8BB}"/>
          </ac:spMkLst>
        </pc:spChg>
        <pc:spChg chg="mod">
          <ac:chgData name="Cam Lieng (Health)" userId="65c76dfb-c3af-484b-bf66-b271499954f7" providerId="ADAL" clId="{B5DF97B0-2354-42D9-BF72-AAF4CF6E8468}" dt="2026-06-24T02:04:19.232" v="100" actId="1076"/>
          <ac:spMkLst>
            <pc:docMk/>
            <pc:sldMk cId="1056857143" sldId="285"/>
            <ac:spMk id="15" creationId="{FC6A3342-04DA-5A9A-475E-4ACC3F54B412}"/>
          </ac:spMkLst>
        </pc:spChg>
        <pc:spChg chg="mod">
          <ac:chgData name="Cam Lieng (Health)" userId="65c76dfb-c3af-484b-bf66-b271499954f7" providerId="ADAL" clId="{B5DF97B0-2354-42D9-BF72-AAF4CF6E8468}" dt="2026-06-24T02:04:11.570" v="99" actId="1076"/>
          <ac:spMkLst>
            <pc:docMk/>
            <pc:sldMk cId="1056857143" sldId="285"/>
            <ac:spMk id="18" creationId="{B326D353-2D8F-13D1-12D0-CC0D88D65E8D}"/>
          </ac:spMkLst>
        </pc:spChg>
        <pc:grpChg chg="mod">
          <ac:chgData name="Cam Lieng (Health)" userId="65c76dfb-c3af-484b-bf66-b271499954f7" providerId="ADAL" clId="{B5DF97B0-2354-42D9-BF72-AAF4CF6E8468}" dt="2026-06-24T02:03:46.259" v="92" actId="1076"/>
          <ac:grpSpMkLst>
            <pc:docMk/>
            <pc:sldMk cId="1056857143" sldId="285"/>
            <ac:grpSpMk id="11" creationId="{11F3E60D-76D5-EB75-BBCF-68E49F87B191}"/>
          </ac:grpSpMkLst>
        </pc:grpChg>
        <pc:picChg chg="del mod">
          <ac:chgData name="Cam Lieng (Health)" userId="65c76dfb-c3af-484b-bf66-b271499954f7" providerId="ADAL" clId="{B5DF97B0-2354-42D9-BF72-AAF4CF6E8468}" dt="2026-06-24T02:02:09.311" v="66" actId="478"/>
          <ac:picMkLst>
            <pc:docMk/>
            <pc:sldMk cId="1056857143" sldId="285"/>
            <ac:picMk id="17" creationId="{9220C993-425E-1F80-1691-44DC670921B7}"/>
          </ac:picMkLst>
        </pc:picChg>
      </pc:sldChg>
      <pc:sldChg chg="addSp delSp modSp mod modClrScheme delAnim modAnim chgLayout">
        <pc:chgData name="Cam Lieng (Health)" userId="65c76dfb-c3af-484b-bf66-b271499954f7" providerId="ADAL" clId="{B5DF97B0-2354-42D9-BF72-AAF4CF6E8468}" dt="2026-06-24T02:16:05.416" v="271" actId="1076"/>
        <pc:sldMkLst>
          <pc:docMk/>
          <pc:sldMk cId="1972263561" sldId="286"/>
        </pc:sldMkLst>
        <pc:spChg chg="add del mod">
          <ac:chgData name="Cam Lieng (Health)" userId="65c76dfb-c3af-484b-bf66-b271499954f7" providerId="ADAL" clId="{B5DF97B0-2354-42D9-BF72-AAF4CF6E8468}" dt="2026-06-24T02:10:13.298" v="193" actId="478"/>
          <ac:spMkLst>
            <pc:docMk/>
            <pc:sldMk cId="1972263561" sldId="286"/>
            <ac:spMk id="2" creationId="{F8E5BC47-E01C-6E72-78F3-05E1DB47783F}"/>
          </ac:spMkLst>
        </pc:spChg>
        <pc:spChg chg="mod">
          <ac:chgData name="Cam Lieng (Health)" userId="65c76dfb-c3af-484b-bf66-b271499954f7" providerId="ADAL" clId="{B5DF97B0-2354-42D9-BF72-AAF4CF6E8468}" dt="2026-06-24T02:05:48.392" v="123" actId="1076"/>
          <ac:spMkLst>
            <pc:docMk/>
            <pc:sldMk cId="1972263561" sldId="286"/>
            <ac:spMk id="3" creationId="{1B796914-E284-DD56-B629-C6A0C5C020C6}"/>
          </ac:spMkLst>
        </pc:spChg>
        <pc:spChg chg="mod">
          <ac:chgData name="Cam Lieng (Health)" userId="65c76dfb-c3af-484b-bf66-b271499954f7" providerId="ADAL" clId="{B5DF97B0-2354-42D9-BF72-AAF4CF6E8468}" dt="2026-06-24T02:05:20.646" v="114" actId="1076"/>
          <ac:spMkLst>
            <pc:docMk/>
            <pc:sldMk cId="1972263561" sldId="286"/>
            <ac:spMk id="4" creationId="{7DE51DA1-2518-83C7-AF6E-20A09508AE87}"/>
          </ac:spMkLst>
        </pc:spChg>
        <pc:spChg chg="add mod">
          <ac:chgData name="Cam Lieng (Health)" userId="65c76dfb-c3af-484b-bf66-b271499954f7" providerId="ADAL" clId="{B5DF97B0-2354-42D9-BF72-AAF4CF6E8468}" dt="2026-06-24T02:10:10.133" v="192"/>
          <ac:spMkLst>
            <pc:docMk/>
            <pc:sldMk cId="1972263561" sldId="286"/>
            <ac:spMk id="5" creationId="{DBFD8EAD-A8B1-40DA-3BE1-516F262541F3}"/>
          </ac:spMkLst>
        </pc:spChg>
        <pc:spChg chg="add mod">
          <ac:chgData name="Cam Lieng (Health)" userId="65c76dfb-c3af-484b-bf66-b271499954f7" providerId="ADAL" clId="{B5DF97B0-2354-42D9-BF72-AAF4CF6E8468}" dt="2026-06-24T02:16:05.416" v="271" actId="1076"/>
          <ac:spMkLst>
            <pc:docMk/>
            <pc:sldMk cId="1972263561" sldId="286"/>
            <ac:spMk id="6" creationId="{1EF7D4DC-3A0E-DFC9-B1E5-390C246EE68A}"/>
          </ac:spMkLst>
        </pc:spChg>
        <pc:spChg chg="del">
          <ac:chgData name="Cam Lieng (Health)" userId="65c76dfb-c3af-484b-bf66-b271499954f7" providerId="ADAL" clId="{B5DF97B0-2354-42D9-BF72-AAF4CF6E8468}" dt="2026-06-24T02:04:22.489" v="101" actId="478"/>
          <ac:spMkLst>
            <pc:docMk/>
            <pc:sldMk cId="1972263561" sldId="286"/>
            <ac:spMk id="7" creationId="{01F689EB-B3F1-8C6B-BCAD-7633E3090B39}"/>
          </ac:spMkLst>
        </pc:spChg>
        <pc:spChg chg="mod">
          <ac:chgData name="Cam Lieng (Health)" userId="65c76dfb-c3af-484b-bf66-b271499954f7" providerId="ADAL" clId="{B5DF97B0-2354-42D9-BF72-AAF4CF6E8468}" dt="2026-06-24T02:04:32.468" v="105" actId="255"/>
          <ac:spMkLst>
            <pc:docMk/>
            <pc:sldMk cId="1972263561" sldId="286"/>
            <ac:spMk id="8" creationId="{BABF5FC2-BC16-38AD-D553-E1AC526B0B0E}"/>
          </ac:spMkLst>
        </pc:spChg>
        <pc:spChg chg="del">
          <ac:chgData name="Cam Lieng (Health)" userId="65c76dfb-c3af-484b-bf66-b271499954f7" providerId="ADAL" clId="{B5DF97B0-2354-42D9-BF72-AAF4CF6E8468}" dt="2026-06-24T02:04:25.895" v="103" actId="478"/>
          <ac:spMkLst>
            <pc:docMk/>
            <pc:sldMk cId="1972263561" sldId="286"/>
            <ac:spMk id="9" creationId="{49373126-D28F-9C5C-9C10-A6F982555D46}"/>
          </ac:spMkLst>
        </pc:spChg>
        <pc:spChg chg="del mod">
          <ac:chgData name="Cam Lieng (Health)" userId="65c76dfb-c3af-484b-bf66-b271499954f7" providerId="ADAL" clId="{B5DF97B0-2354-42D9-BF72-AAF4CF6E8468}" dt="2026-06-24T02:09:48.122" v="187" actId="478"/>
          <ac:spMkLst>
            <pc:docMk/>
            <pc:sldMk cId="1972263561" sldId="286"/>
            <ac:spMk id="10" creationId="{23DEC924-122D-BC2F-25B9-B5AC58A189D4}"/>
          </ac:spMkLst>
        </pc:spChg>
        <pc:spChg chg="del">
          <ac:chgData name="Cam Lieng (Health)" userId="65c76dfb-c3af-484b-bf66-b271499954f7" providerId="ADAL" clId="{B5DF97B0-2354-42D9-BF72-AAF4CF6E8468}" dt="2026-06-24T02:15:55.812" v="269" actId="478"/>
          <ac:spMkLst>
            <pc:docMk/>
            <pc:sldMk cId="1972263561" sldId="286"/>
            <ac:spMk id="12" creationId="{DEBDE72D-DE80-20E9-8DB3-CCDFBB63950E}"/>
          </ac:spMkLst>
        </pc:spChg>
        <pc:spChg chg="mod">
          <ac:chgData name="Cam Lieng (Health)" userId="65c76dfb-c3af-484b-bf66-b271499954f7" providerId="ADAL" clId="{B5DF97B0-2354-42D9-BF72-AAF4CF6E8468}" dt="2026-06-24T02:16:01.408" v="270" actId="1076"/>
          <ac:spMkLst>
            <pc:docMk/>
            <pc:sldMk cId="1972263561" sldId="286"/>
            <ac:spMk id="13" creationId="{2C8A591E-E2E5-F457-7674-202165E6BCD5}"/>
          </ac:spMkLst>
        </pc:spChg>
        <pc:spChg chg="mod">
          <ac:chgData name="Cam Lieng (Health)" userId="65c76dfb-c3af-484b-bf66-b271499954f7" providerId="ADAL" clId="{B5DF97B0-2354-42D9-BF72-AAF4CF6E8468}" dt="2026-06-24T02:05:11.462" v="112" actId="255"/>
          <ac:spMkLst>
            <pc:docMk/>
            <pc:sldMk cId="1972263561" sldId="286"/>
            <ac:spMk id="15" creationId="{8A2F4870-5845-8A11-B31C-ADFA53C31F15}"/>
          </ac:spMkLst>
        </pc:spChg>
        <pc:spChg chg="mod">
          <ac:chgData name="Cam Lieng (Health)" userId="65c76dfb-c3af-484b-bf66-b271499954f7" providerId="ADAL" clId="{B5DF97B0-2354-42D9-BF72-AAF4CF6E8468}" dt="2026-06-24T02:05:28.620" v="116" actId="1076"/>
          <ac:spMkLst>
            <pc:docMk/>
            <pc:sldMk cId="1972263561" sldId="286"/>
            <ac:spMk id="18" creationId="{6C81B422-19FF-AEE6-D0F2-5987C9ADD820}"/>
          </ac:spMkLst>
        </pc:spChg>
        <pc:grpChg chg="mod">
          <ac:chgData name="Cam Lieng (Health)" userId="65c76dfb-c3af-484b-bf66-b271499954f7" providerId="ADAL" clId="{B5DF97B0-2354-42D9-BF72-AAF4CF6E8468}" dt="2026-06-24T02:05:16.980" v="113" actId="14100"/>
          <ac:grpSpMkLst>
            <pc:docMk/>
            <pc:sldMk cId="1972263561" sldId="286"/>
            <ac:grpSpMk id="11" creationId="{12D12C4D-9095-1168-4784-8015724D275C}"/>
          </ac:grpSpMkLst>
        </pc:grpChg>
        <pc:picChg chg="del">
          <ac:chgData name="Cam Lieng (Health)" userId="65c76dfb-c3af-484b-bf66-b271499954f7" providerId="ADAL" clId="{B5DF97B0-2354-42D9-BF72-AAF4CF6E8468}" dt="2026-06-24T02:04:24.038" v="102" actId="478"/>
          <ac:picMkLst>
            <pc:docMk/>
            <pc:sldMk cId="1972263561" sldId="286"/>
            <ac:picMk id="17" creationId="{96FE55EE-0961-CDD5-5B14-57C5024BF8CF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2:11:59.048" v="217" actId="1076"/>
        <pc:sldMkLst>
          <pc:docMk/>
          <pc:sldMk cId="3972352462" sldId="287"/>
        </pc:sldMkLst>
        <pc:spChg chg="add mod">
          <ac:chgData name="Cam Lieng (Health)" userId="65c76dfb-c3af-484b-bf66-b271499954f7" providerId="ADAL" clId="{B5DF97B0-2354-42D9-BF72-AAF4CF6E8468}" dt="2026-06-24T02:11:59.048" v="217" actId="1076"/>
          <ac:spMkLst>
            <pc:docMk/>
            <pc:sldMk cId="3972352462" sldId="287"/>
            <ac:spMk id="2" creationId="{329C27A0-3C6B-BFE0-DBCA-5038EB802914}"/>
          </ac:spMkLst>
        </pc:spChg>
        <pc:spChg chg="mod">
          <ac:chgData name="Cam Lieng (Health)" userId="65c76dfb-c3af-484b-bf66-b271499954f7" providerId="ADAL" clId="{B5DF97B0-2354-42D9-BF72-AAF4CF6E8468}" dt="2026-06-24T02:07:41.182" v="151" actId="255"/>
          <ac:spMkLst>
            <pc:docMk/>
            <pc:sldMk cId="3972352462" sldId="287"/>
            <ac:spMk id="3" creationId="{C6129882-3550-19A8-18B5-15D51FFBEE46}"/>
          </ac:spMkLst>
        </pc:spChg>
        <pc:spChg chg="mod">
          <ac:chgData name="Cam Lieng (Health)" userId="65c76dfb-c3af-484b-bf66-b271499954f7" providerId="ADAL" clId="{B5DF97B0-2354-42D9-BF72-AAF4CF6E8468}" dt="2026-06-24T02:07:41.182" v="151" actId="255"/>
          <ac:spMkLst>
            <pc:docMk/>
            <pc:sldMk cId="3972352462" sldId="287"/>
            <ac:spMk id="5" creationId="{CE2DE0A9-1B31-37A8-7AD3-49C8EE6BE20C}"/>
          </ac:spMkLst>
        </pc:spChg>
        <pc:spChg chg="del">
          <ac:chgData name="Cam Lieng (Health)" userId="65c76dfb-c3af-484b-bf66-b271499954f7" providerId="ADAL" clId="{B5DF97B0-2354-42D9-BF72-AAF4CF6E8468}" dt="2026-06-24T02:07:16.688" v="143" actId="478"/>
          <ac:spMkLst>
            <pc:docMk/>
            <pc:sldMk cId="3972352462" sldId="287"/>
            <ac:spMk id="7" creationId="{CA47DA5C-C73D-D870-93D0-42B1BDBAAE94}"/>
          </ac:spMkLst>
        </pc:spChg>
        <pc:spChg chg="mod">
          <ac:chgData name="Cam Lieng (Health)" userId="65c76dfb-c3af-484b-bf66-b271499954f7" providerId="ADAL" clId="{B5DF97B0-2354-42D9-BF72-AAF4CF6E8468}" dt="2026-06-24T02:07:25.182" v="147" actId="255"/>
          <ac:spMkLst>
            <pc:docMk/>
            <pc:sldMk cId="3972352462" sldId="287"/>
            <ac:spMk id="8" creationId="{3EF6E0CE-E767-5293-EAF1-EBEDC5E987FF}"/>
          </ac:spMkLst>
        </pc:spChg>
        <pc:spChg chg="del">
          <ac:chgData name="Cam Lieng (Health)" userId="65c76dfb-c3af-484b-bf66-b271499954f7" providerId="ADAL" clId="{B5DF97B0-2354-42D9-BF72-AAF4CF6E8468}" dt="2026-06-24T02:07:19.565" v="145" actId="478"/>
          <ac:spMkLst>
            <pc:docMk/>
            <pc:sldMk cId="3972352462" sldId="287"/>
            <ac:spMk id="9" creationId="{CCA3011C-63AD-1B06-575B-49B406D74286}"/>
          </ac:spMkLst>
        </pc:spChg>
        <pc:spChg chg="del mod">
          <ac:chgData name="Cam Lieng (Health)" userId="65c76dfb-c3af-484b-bf66-b271499954f7" providerId="ADAL" clId="{B5DF97B0-2354-42D9-BF72-AAF4CF6E8468}" dt="2026-06-24T02:11:39.347" v="215" actId="478"/>
          <ac:spMkLst>
            <pc:docMk/>
            <pc:sldMk cId="3972352462" sldId="287"/>
            <ac:spMk id="10" creationId="{4880EE49-FBB4-B63C-E9BB-DB5F03A6A855}"/>
          </ac:spMkLst>
        </pc:spChg>
        <pc:spChg chg="mod">
          <ac:chgData name="Cam Lieng (Health)" userId="65c76dfb-c3af-484b-bf66-b271499954f7" providerId="ADAL" clId="{B5DF97B0-2354-42D9-BF72-AAF4CF6E8468}" dt="2026-06-24T02:07:41.182" v="151" actId="255"/>
          <ac:spMkLst>
            <pc:docMk/>
            <pc:sldMk cId="3972352462" sldId="287"/>
            <ac:spMk id="16" creationId="{7F9A8141-48E5-4B53-3508-CBA503CD5031}"/>
          </ac:spMkLst>
        </pc:spChg>
        <pc:spChg chg="mod">
          <ac:chgData name="Cam Lieng (Health)" userId="65c76dfb-c3af-484b-bf66-b271499954f7" providerId="ADAL" clId="{B5DF97B0-2354-42D9-BF72-AAF4CF6E8468}" dt="2026-06-24T02:07:44.608" v="152" actId="1076"/>
          <ac:spMkLst>
            <pc:docMk/>
            <pc:sldMk cId="3972352462" sldId="287"/>
            <ac:spMk id="20" creationId="{6999135A-F22F-392A-2596-CD6967084E32}"/>
          </ac:spMkLst>
        </pc:spChg>
        <pc:spChg chg="mod">
          <ac:chgData name="Cam Lieng (Health)" userId="65c76dfb-c3af-484b-bf66-b271499954f7" providerId="ADAL" clId="{B5DF97B0-2354-42D9-BF72-AAF4CF6E8468}" dt="2026-06-24T02:07:41.182" v="151" actId="255"/>
          <ac:spMkLst>
            <pc:docMk/>
            <pc:sldMk cId="3972352462" sldId="287"/>
            <ac:spMk id="22" creationId="{47D92844-25B7-A1EA-7A93-4081A1CB0D00}"/>
          </ac:spMkLst>
        </pc:spChg>
        <pc:spChg chg="mod">
          <ac:chgData name="Cam Lieng (Health)" userId="65c76dfb-c3af-484b-bf66-b271499954f7" providerId="ADAL" clId="{B5DF97B0-2354-42D9-BF72-AAF4CF6E8468}" dt="2026-06-24T02:07:54.710" v="157" actId="1076"/>
          <ac:spMkLst>
            <pc:docMk/>
            <pc:sldMk cId="3972352462" sldId="287"/>
            <ac:spMk id="34" creationId="{605718FA-817B-44BC-23B9-A1D26F3E1C65}"/>
          </ac:spMkLst>
        </pc:spChg>
        <pc:grpChg chg="mod">
          <ac:chgData name="Cam Lieng (Health)" userId="65c76dfb-c3af-484b-bf66-b271499954f7" providerId="ADAL" clId="{B5DF97B0-2354-42D9-BF72-AAF4CF6E8468}" dt="2026-06-24T02:07:36.865" v="150" actId="1076"/>
          <ac:grpSpMkLst>
            <pc:docMk/>
            <pc:sldMk cId="3972352462" sldId="287"/>
            <ac:grpSpMk id="6" creationId="{69803BF5-0DDC-BC35-3137-C373EF8CB6BE}"/>
          </ac:grpSpMkLst>
        </pc:grpChg>
        <pc:picChg chg="del">
          <ac:chgData name="Cam Lieng (Health)" userId="65c76dfb-c3af-484b-bf66-b271499954f7" providerId="ADAL" clId="{B5DF97B0-2354-42D9-BF72-AAF4CF6E8468}" dt="2026-06-24T02:07:18.033" v="144" actId="478"/>
          <ac:picMkLst>
            <pc:docMk/>
            <pc:sldMk cId="3972352462" sldId="287"/>
            <ac:picMk id="17" creationId="{2778AD5A-6E21-13FF-46A9-0C2B8C64D05F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2:16:19.889" v="272" actId="14100"/>
        <pc:sldMkLst>
          <pc:docMk/>
          <pc:sldMk cId="1019039696" sldId="288"/>
        </pc:sldMkLst>
        <pc:spChg chg="add mod">
          <ac:chgData name="Cam Lieng (Health)" userId="65c76dfb-c3af-484b-bf66-b271499954f7" providerId="ADAL" clId="{B5DF97B0-2354-42D9-BF72-AAF4CF6E8468}" dt="2026-06-24T02:12:19.862" v="222"/>
          <ac:spMkLst>
            <pc:docMk/>
            <pc:sldMk cId="1019039696" sldId="288"/>
            <ac:spMk id="2" creationId="{8A7CB1F4-3465-5404-45C8-DEDE9D72C668}"/>
          </ac:spMkLst>
        </pc:spChg>
        <pc:spChg chg="mod">
          <ac:chgData name="Cam Lieng (Health)" userId="65c76dfb-c3af-484b-bf66-b271499954f7" providerId="ADAL" clId="{B5DF97B0-2354-42D9-BF72-AAF4CF6E8468}" dt="2026-06-24T02:08:41.841" v="170" actId="1076"/>
          <ac:spMkLst>
            <pc:docMk/>
            <pc:sldMk cId="1019039696" sldId="288"/>
            <ac:spMk id="3" creationId="{DFA07013-0D94-DAE2-AF36-98EB415DF3D8}"/>
          </ac:spMkLst>
        </pc:spChg>
        <pc:spChg chg="mod">
          <ac:chgData name="Cam Lieng (Health)" userId="65c76dfb-c3af-484b-bf66-b271499954f7" providerId="ADAL" clId="{B5DF97B0-2354-42D9-BF72-AAF4CF6E8468}" dt="2026-06-24T02:08:23.892" v="165" actId="255"/>
          <ac:spMkLst>
            <pc:docMk/>
            <pc:sldMk cId="1019039696" sldId="288"/>
            <ac:spMk id="5" creationId="{C85958BE-685B-AE1A-61ED-D3C6E6ED8363}"/>
          </ac:spMkLst>
        </pc:spChg>
        <pc:spChg chg="del">
          <ac:chgData name="Cam Lieng (Health)" userId="65c76dfb-c3af-484b-bf66-b271499954f7" providerId="ADAL" clId="{B5DF97B0-2354-42D9-BF72-AAF4CF6E8468}" dt="2026-06-24T02:08:02.352" v="158" actId="478"/>
          <ac:spMkLst>
            <pc:docMk/>
            <pc:sldMk cId="1019039696" sldId="288"/>
            <ac:spMk id="7" creationId="{C8A660BE-6780-7F28-1D6E-0B47D1ED8C6F}"/>
          </ac:spMkLst>
        </pc:spChg>
        <pc:spChg chg="mod">
          <ac:chgData name="Cam Lieng (Health)" userId="65c76dfb-c3af-484b-bf66-b271499954f7" providerId="ADAL" clId="{B5DF97B0-2354-42D9-BF72-AAF4CF6E8468}" dt="2026-06-24T02:08:10.513" v="162" actId="404"/>
          <ac:spMkLst>
            <pc:docMk/>
            <pc:sldMk cId="1019039696" sldId="288"/>
            <ac:spMk id="8" creationId="{336D2908-A83E-5083-68F9-C3A2A30413B2}"/>
          </ac:spMkLst>
        </pc:spChg>
        <pc:spChg chg="del">
          <ac:chgData name="Cam Lieng (Health)" userId="65c76dfb-c3af-484b-bf66-b271499954f7" providerId="ADAL" clId="{B5DF97B0-2354-42D9-BF72-AAF4CF6E8468}" dt="2026-06-24T02:08:05.540" v="160" actId="478"/>
          <ac:spMkLst>
            <pc:docMk/>
            <pc:sldMk cId="1019039696" sldId="288"/>
            <ac:spMk id="9" creationId="{2D89DA38-6A7E-B8A7-FAFE-93D944FA3027}"/>
          </ac:spMkLst>
        </pc:spChg>
        <pc:spChg chg="del mod">
          <ac:chgData name="Cam Lieng (Health)" userId="65c76dfb-c3af-484b-bf66-b271499954f7" providerId="ADAL" clId="{B5DF97B0-2354-42D9-BF72-AAF4CF6E8468}" dt="2026-06-24T02:12:22.809" v="223" actId="478"/>
          <ac:spMkLst>
            <pc:docMk/>
            <pc:sldMk cId="1019039696" sldId="288"/>
            <ac:spMk id="10" creationId="{ED14B1B8-F2A1-5D1A-E7D0-F8B9B2FA1676}"/>
          </ac:spMkLst>
        </pc:spChg>
        <pc:spChg chg="mod">
          <ac:chgData name="Cam Lieng (Health)" userId="65c76dfb-c3af-484b-bf66-b271499954f7" providerId="ADAL" clId="{B5DF97B0-2354-42D9-BF72-AAF4CF6E8468}" dt="2026-06-24T02:16:19.889" v="272" actId="14100"/>
          <ac:spMkLst>
            <pc:docMk/>
            <pc:sldMk cId="1019039696" sldId="288"/>
            <ac:spMk id="16" creationId="{59923366-618E-1E46-4ED8-E8B9F6DCE8DE}"/>
          </ac:spMkLst>
        </pc:spChg>
        <pc:spChg chg="mod">
          <ac:chgData name="Cam Lieng (Health)" userId="65c76dfb-c3af-484b-bf66-b271499954f7" providerId="ADAL" clId="{B5DF97B0-2354-42D9-BF72-AAF4CF6E8468}" dt="2026-06-24T02:08:48.979" v="173" actId="1076"/>
          <ac:spMkLst>
            <pc:docMk/>
            <pc:sldMk cId="1019039696" sldId="288"/>
            <ac:spMk id="20" creationId="{60B4AEFC-AC45-10A3-1FF0-766F8AED2FD5}"/>
          </ac:spMkLst>
        </pc:spChg>
        <pc:spChg chg="mod">
          <ac:chgData name="Cam Lieng (Health)" userId="65c76dfb-c3af-484b-bf66-b271499954f7" providerId="ADAL" clId="{B5DF97B0-2354-42D9-BF72-AAF4CF6E8468}" dt="2026-06-24T02:08:46.572" v="172" actId="14100"/>
          <ac:spMkLst>
            <pc:docMk/>
            <pc:sldMk cId="1019039696" sldId="288"/>
            <ac:spMk id="22" creationId="{F5EA5F9E-A3B1-C82D-0B8E-4D86ACF46D8B}"/>
          </ac:spMkLst>
        </pc:spChg>
        <pc:grpChg chg="mod">
          <ac:chgData name="Cam Lieng (Health)" userId="65c76dfb-c3af-484b-bf66-b271499954f7" providerId="ADAL" clId="{B5DF97B0-2354-42D9-BF72-AAF4CF6E8468}" dt="2026-06-24T02:08:32.935" v="168" actId="14100"/>
          <ac:grpSpMkLst>
            <pc:docMk/>
            <pc:sldMk cId="1019039696" sldId="288"/>
            <ac:grpSpMk id="6" creationId="{F7797550-7BB2-67BE-9BC3-46AB3119DF38}"/>
          </ac:grpSpMkLst>
        </pc:grpChg>
        <pc:picChg chg="del">
          <ac:chgData name="Cam Lieng (Health)" userId="65c76dfb-c3af-484b-bf66-b271499954f7" providerId="ADAL" clId="{B5DF97B0-2354-42D9-BF72-AAF4CF6E8468}" dt="2026-06-24T02:08:03.598" v="159" actId="478"/>
          <ac:picMkLst>
            <pc:docMk/>
            <pc:sldMk cId="1019039696" sldId="288"/>
            <ac:picMk id="17" creationId="{3813CAFE-8936-75D7-20EC-FFDE3263C991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2:27:16.407" v="437" actId="1076"/>
        <pc:sldMkLst>
          <pc:docMk/>
          <pc:sldMk cId="1573123526" sldId="289"/>
        </pc:sldMkLst>
        <pc:spChg chg="add mod">
          <ac:chgData name="Cam Lieng (Health)" userId="65c76dfb-c3af-484b-bf66-b271499954f7" providerId="ADAL" clId="{B5DF97B0-2354-42D9-BF72-AAF4CF6E8468}" dt="2026-06-24T02:12:51.334" v="228"/>
          <ac:spMkLst>
            <pc:docMk/>
            <pc:sldMk cId="1573123526" sldId="289"/>
            <ac:spMk id="2" creationId="{C3382359-843D-AEC3-F5BE-37F9BEC728B4}"/>
          </ac:spMkLst>
        </pc:spChg>
        <pc:spChg chg="mod">
          <ac:chgData name="Cam Lieng (Health)" userId="65c76dfb-c3af-484b-bf66-b271499954f7" providerId="ADAL" clId="{B5DF97B0-2354-42D9-BF72-AAF4CF6E8468}" dt="2026-06-24T02:20:30.844" v="343" actId="255"/>
          <ac:spMkLst>
            <pc:docMk/>
            <pc:sldMk cId="1573123526" sldId="289"/>
            <ac:spMk id="3" creationId="{FE936E2C-52FC-F857-7F49-819D2D7FB784}"/>
          </ac:spMkLst>
        </pc:spChg>
        <pc:spChg chg="mod">
          <ac:chgData name="Cam Lieng (Health)" userId="65c76dfb-c3af-484b-bf66-b271499954f7" providerId="ADAL" clId="{B5DF97B0-2354-42D9-BF72-AAF4CF6E8468}" dt="2026-06-24T02:20:30.844" v="343" actId="255"/>
          <ac:spMkLst>
            <pc:docMk/>
            <pc:sldMk cId="1573123526" sldId="289"/>
            <ac:spMk id="5" creationId="{C4B71CF5-CE7D-5AC9-75BD-6ED78C6CF0F8}"/>
          </ac:spMkLst>
        </pc:spChg>
        <pc:spChg chg="del">
          <ac:chgData name="Cam Lieng (Health)" userId="65c76dfb-c3af-484b-bf66-b271499954f7" providerId="ADAL" clId="{B5DF97B0-2354-42D9-BF72-AAF4CF6E8468}" dt="2026-06-24T02:20:12.375" v="338" actId="478"/>
          <ac:spMkLst>
            <pc:docMk/>
            <pc:sldMk cId="1573123526" sldId="289"/>
            <ac:spMk id="7" creationId="{15F487E1-958F-EC27-6E69-227B99434E10}"/>
          </ac:spMkLst>
        </pc:spChg>
        <pc:spChg chg="mod">
          <ac:chgData name="Cam Lieng (Health)" userId="65c76dfb-c3af-484b-bf66-b271499954f7" providerId="ADAL" clId="{B5DF97B0-2354-42D9-BF72-AAF4CF6E8468}" dt="2026-06-24T02:20:25.129" v="342" actId="404"/>
          <ac:spMkLst>
            <pc:docMk/>
            <pc:sldMk cId="1573123526" sldId="289"/>
            <ac:spMk id="8" creationId="{DC2A2DAE-3B80-CE3D-D468-53D22BB6EDDE}"/>
          </ac:spMkLst>
        </pc:spChg>
        <pc:spChg chg="del">
          <ac:chgData name="Cam Lieng (Health)" userId="65c76dfb-c3af-484b-bf66-b271499954f7" providerId="ADAL" clId="{B5DF97B0-2354-42D9-BF72-AAF4CF6E8468}" dt="2026-06-24T02:20:20.099" v="340" actId="478"/>
          <ac:spMkLst>
            <pc:docMk/>
            <pc:sldMk cId="1573123526" sldId="289"/>
            <ac:spMk id="9" creationId="{4594E267-3098-CF72-8443-5E831AD18762}"/>
          </ac:spMkLst>
        </pc:spChg>
        <pc:spChg chg="del mod">
          <ac:chgData name="Cam Lieng (Health)" userId="65c76dfb-c3af-484b-bf66-b271499954f7" providerId="ADAL" clId="{B5DF97B0-2354-42D9-BF72-AAF4CF6E8468}" dt="2026-06-24T02:12:54.637" v="229" actId="478"/>
          <ac:spMkLst>
            <pc:docMk/>
            <pc:sldMk cId="1573123526" sldId="289"/>
            <ac:spMk id="10" creationId="{B803CBD1-AC46-A0F8-B0CD-7185ED5B06B5}"/>
          </ac:spMkLst>
        </pc:spChg>
        <pc:spChg chg="mod">
          <ac:chgData name="Cam Lieng (Health)" userId="65c76dfb-c3af-484b-bf66-b271499954f7" providerId="ADAL" clId="{B5DF97B0-2354-42D9-BF72-AAF4CF6E8468}" dt="2026-06-24T02:27:16.407" v="437" actId="1076"/>
          <ac:spMkLst>
            <pc:docMk/>
            <pc:sldMk cId="1573123526" sldId="289"/>
            <ac:spMk id="13" creationId="{8695D257-B2FD-11DB-E57E-D59A9FFE8472}"/>
          </ac:spMkLst>
        </pc:spChg>
        <pc:spChg chg="mod">
          <ac:chgData name="Cam Lieng (Health)" userId="65c76dfb-c3af-484b-bf66-b271499954f7" providerId="ADAL" clId="{B5DF97B0-2354-42D9-BF72-AAF4CF6E8468}" dt="2026-06-24T02:20:41.201" v="347" actId="1076"/>
          <ac:spMkLst>
            <pc:docMk/>
            <pc:sldMk cId="1573123526" sldId="289"/>
            <ac:spMk id="16" creationId="{E82FCE04-B88C-0463-43FA-4E2C6A7BD341}"/>
          </ac:spMkLst>
        </pc:spChg>
        <pc:spChg chg="mod">
          <ac:chgData name="Cam Lieng (Health)" userId="65c76dfb-c3af-484b-bf66-b271499954f7" providerId="ADAL" clId="{B5DF97B0-2354-42D9-BF72-AAF4CF6E8468}" dt="2026-06-24T02:21:02.714" v="353" actId="1076"/>
          <ac:spMkLst>
            <pc:docMk/>
            <pc:sldMk cId="1573123526" sldId="289"/>
            <ac:spMk id="20" creationId="{4C6F3D02-D446-7E40-9FF9-5768A77FACF2}"/>
          </ac:spMkLst>
        </pc:spChg>
        <pc:spChg chg="mod">
          <ac:chgData name="Cam Lieng (Health)" userId="65c76dfb-c3af-484b-bf66-b271499954f7" providerId="ADAL" clId="{B5DF97B0-2354-42D9-BF72-AAF4CF6E8468}" dt="2026-06-24T02:20:30.844" v="343" actId="255"/>
          <ac:spMkLst>
            <pc:docMk/>
            <pc:sldMk cId="1573123526" sldId="289"/>
            <ac:spMk id="22" creationId="{B765272B-EFEF-0A6C-8DE3-E0191E6803AF}"/>
          </ac:spMkLst>
        </pc:spChg>
        <pc:grpChg chg="mod">
          <ac:chgData name="Cam Lieng (Health)" userId="65c76dfb-c3af-484b-bf66-b271499954f7" providerId="ADAL" clId="{B5DF97B0-2354-42D9-BF72-AAF4CF6E8468}" dt="2026-06-24T02:20:39.130" v="346" actId="1076"/>
          <ac:grpSpMkLst>
            <pc:docMk/>
            <pc:sldMk cId="1573123526" sldId="289"/>
            <ac:grpSpMk id="6" creationId="{D297A74D-240B-E1E0-53E7-AE5C796AE6E7}"/>
          </ac:grpSpMkLst>
        </pc:grpChg>
        <pc:picChg chg="del">
          <ac:chgData name="Cam Lieng (Health)" userId="65c76dfb-c3af-484b-bf66-b271499954f7" providerId="ADAL" clId="{B5DF97B0-2354-42D9-BF72-AAF4CF6E8468}" dt="2026-06-24T02:20:13.535" v="339" actId="478"/>
          <ac:picMkLst>
            <pc:docMk/>
            <pc:sldMk cId="1573123526" sldId="289"/>
            <ac:picMk id="17" creationId="{425695BC-701F-654E-C566-D3F0FFCE7E6A}"/>
          </ac:picMkLst>
        </pc:picChg>
      </pc:sldChg>
      <pc:sldChg chg="addSp delSp modSp mod modClrScheme delAnim modAnim chgLayout">
        <pc:chgData name="Cam Lieng (Health)" userId="65c76dfb-c3af-484b-bf66-b271499954f7" providerId="ADAL" clId="{B5DF97B0-2354-42D9-BF72-AAF4CF6E8468}" dt="2026-06-24T02:17:24.468" v="288" actId="1076"/>
        <pc:sldMkLst>
          <pc:docMk/>
          <pc:sldMk cId="3073234" sldId="290"/>
        </pc:sldMkLst>
        <pc:spChg chg="mod">
          <ac:chgData name="Cam Lieng (Health)" userId="65c76dfb-c3af-484b-bf66-b271499954f7" providerId="ADAL" clId="{B5DF97B0-2354-42D9-BF72-AAF4CF6E8468}" dt="2026-06-24T02:17:24.468" v="288" actId="1076"/>
          <ac:spMkLst>
            <pc:docMk/>
            <pc:sldMk cId="3073234" sldId="290"/>
            <ac:spMk id="2" creationId="{3477E6B2-BBC2-4434-7EF5-273C556A8001}"/>
          </ac:spMkLst>
        </pc:spChg>
        <pc:spChg chg="mod">
          <ac:chgData name="Cam Lieng (Health)" userId="65c76dfb-c3af-484b-bf66-b271499954f7" providerId="ADAL" clId="{B5DF97B0-2354-42D9-BF72-AAF4CF6E8468}" dt="2026-06-24T02:16:52.318" v="279" actId="1076"/>
          <ac:spMkLst>
            <pc:docMk/>
            <pc:sldMk cId="3073234" sldId="290"/>
            <ac:spMk id="3" creationId="{E193ECC5-2B74-2E66-DBDC-110D28D81D8D}"/>
          </ac:spMkLst>
        </pc:spChg>
        <pc:spChg chg="add mod">
          <ac:chgData name="Cam Lieng (Health)" userId="65c76dfb-c3af-484b-bf66-b271499954f7" providerId="ADAL" clId="{B5DF97B0-2354-42D9-BF72-AAF4CF6E8468}" dt="2026-06-24T02:13:34.959" v="237"/>
          <ac:spMkLst>
            <pc:docMk/>
            <pc:sldMk cId="3073234" sldId="290"/>
            <ac:spMk id="4" creationId="{3403D549-6F81-2705-005D-5A72C1C539DE}"/>
          </ac:spMkLst>
        </pc:spChg>
        <pc:spChg chg="mod">
          <ac:chgData name="Cam Lieng (Health)" userId="65c76dfb-c3af-484b-bf66-b271499954f7" providerId="ADAL" clId="{B5DF97B0-2354-42D9-BF72-AAF4CF6E8468}" dt="2026-06-24T02:16:47.653" v="278" actId="255"/>
          <ac:spMkLst>
            <pc:docMk/>
            <pc:sldMk cId="3073234" sldId="290"/>
            <ac:spMk id="5" creationId="{EBD414D9-8587-E51A-0CEA-024396E39975}"/>
          </ac:spMkLst>
        </pc:spChg>
        <pc:spChg chg="del">
          <ac:chgData name="Cam Lieng (Health)" userId="65c76dfb-c3af-484b-bf66-b271499954f7" providerId="ADAL" clId="{B5DF97B0-2354-42D9-BF72-AAF4CF6E8468}" dt="2026-06-24T02:16:33.906" v="274" actId="478"/>
          <ac:spMkLst>
            <pc:docMk/>
            <pc:sldMk cId="3073234" sldId="290"/>
            <ac:spMk id="7" creationId="{0632647E-82B0-28EE-3A62-288E39C8B65E}"/>
          </ac:spMkLst>
        </pc:spChg>
        <pc:spChg chg="mod">
          <ac:chgData name="Cam Lieng (Health)" userId="65c76dfb-c3af-484b-bf66-b271499954f7" providerId="ADAL" clId="{B5DF97B0-2354-42D9-BF72-AAF4CF6E8468}" dt="2026-06-24T02:16:32.505" v="273" actId="404"/>
          <ac:spMkLst>
            <pc:docMk/>
            <pc:sldMk cId="3073234" sldId="290"/>
            <ac:spMk id="8" creationId="{D3AEF2F5-4C23-0947-211D-D93E909EB370}"/>
          </ac:spMkLst>
        </pc:spChg>
        <pc:spChg chg="del">
          <ac:chgData name="Cam Lieng (Health)" userId="65c76dfb-c3af-484b-bf66-b271499954f7" providerId="ADAL" clId="{B5DF97B0-2354-42D9-BF72-AAF4CF6E8468}" dt="2026-06-24T02:16:36.681" v="276" actId="478"/>
          <ac:spMkLst>
            <pc:docMk/>
            <pc:sldMk cId="3073234" sldId="290"/>
            <ac:spMk id="9" creationId="{B5B245FD-6B9C-6421-D385-1E4557A3D047}"/>
          </ac:spMkLst>
        </pc:spChg>
        <pc:spChg chg="del mod">
          <ac:chgData name="Cam Lieng (Health)" userId="65c76dfb-c3af-484b-bf66-b271499954f7" providerId="ADAL" clId="{B5DF97B0-2354-42D9-BF72-AAF4CF6E8468}" dt="2026-06-24T02:13:38.249" v="238" actId="478"/>
          <ac:spMkLst>
            <pc:docMk/>
            <pc:sldMk cId="3073234" sldId="290"/>
            <ac:spMk id="10" creationId="{1449F6D2-0EAB-03F4-980D-CB23E91BA0C3}"/>
          </ac:spMkLst>
        </pc:spChg>
        <pc:spChg chg="add mod">
          <ac:chgData name="Cam Lieng (Health)" userId="65c76dfb-c3af-484b-bf66-b271499954f7" providerId="ADAL" clId="{B5DF97B0-2354-42D9-BF72-AAF4CF6E8468}" dt="2026-06-24T02:17:07.148" v="283"/>
          <ac:spMkLst>
            <pc:docMk/>
            <pc:sldMk cId="3073234" sldId="290"/>
            <ac:spMk id="11" creationId="{2B87D5A5-F6E0-4F1B-7174-E12C495BCF9C}"/>
          </ac:spMkLst>
        </pc:spChg>
        <pc:spChg chg="mod">
          <ac:chgData name="Cam Lieng (Health)" userId="65c76dfb-c3af-484b-bf66-b271499954f7" providerId="ADAL" clId="{B5DF97B0-2354-42D9-BF72-AAF4CF6E8468}" dt="2026-06-24T02:16:55.172" v="280" actId="1076"/>
          <ac:spMkLst>
            <pc:docMk/>
            <pc:sldMk cId="3073234" sldId="290"/>
            <ac:spMk id="16" creationId="{EA5EAD9E-B66F-1B6C-6E25-182141376724}"/>
          </ac:spMkLst>
        </pc:spChg>
        <pc:spChg chg="del">
          <ac:chgData name="Cam Lieng (Health)" userId="65c76dfb-c3af-484b-bf66-b271499954f7" providerId="ADAL" clId="{B5DF97B0-2354-42D9-BF72-AAF4CF6E8468}" dt="2026-06-24T02:17:00.465" v="282" actId="478"/>
          <ac:spMkLst>
            <pc:docMk/>
            <pc:sldMk cId="3073234" sldId="290"/>
            <ac:spMk id="20" creationId="{07AE9EC5-8904-3E0C-4241-982D2A9D110B}"/>
          </ac:spMkLst>
        </pc:spChg>
        <pc:spChg chg="mod">
          <ac:chgData name="Cam Lieng (Health)" userId="65c76dfb-c3af-484b-bf66-b271499954f7" providerId="ADAL" clId="{B5DF97B0-2354-42D9-BF72-AAF4CF6E8468}" dt="2026-06-24T02:16:58.341" v="281" actId="1076"/>
          <ac:spMkLst>
            <pc:docMk/>
            <pc:sldMk cId="3073234" sldId="290"/>
            <ac:spMk id="22" creationId="{BEC009B7-E5EC-CE9F-446D-CDA217959F6B}"/>
          </ac:spMkLst>
        </pc:spChg>
        <pc:grpChg chg="mod">
          <ac:chgData name="Cam Lieng (Health)" userId="65c76dfb-c3af-484b-bf66-b271499954f7" providerId="ADAL" clId="{B5DF97B0-2354-42D9-BF72-AAF4CF6E8468}" dt="2026-06-24T02:13:24.726" v="235" actId="1076"/>
          <ac:grpSpMkLst>
            <pc:docMk/>
            <pc:sldMk cId="3073234" sldId="290"/>
            <ac:grpSpMk id="6" creationId="{76174B36-3B50-B001-AF95-202A67D44B37}"/>
          </ac:grpSpMkLst>
        </pc:grpChg>
        <pc:picChg chg="del">
          <ac:chgData name="Cam Lieng (Health)" userId="65c76dfb-c3af-484b-bf66-b271499954f7" providerId="ADAL" clId="{B5DF97B0-2354-42D9-BF72-AAF4CF6E8468}" dt="2026-06-24T02:16:35.089" v="275" actId="478"/>
          <ac:picMkLst>
            <pc:docMk/>
            <pc:sldMk cId="3073234" sldId="290"/>
            <ac:picMk id="17" creationId="{BCAA554C-3906-AC38-ECD9-CDDC398546FB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2:27:07.664" v="436" actId="1076"/>
        <pc:sldMkLst>
          <pc:docMk/>
          <pc:sldMk cId="4053871736" sldId="291"/>
        </pc:sldMkLst>
        <pc:spChg chg="mod">
          <ac:chgData name="Cam Lieng (Health)" userId="65c76dfb-c3af-484b-bf66-b271499954f7" providerId="ADAL" clId="{B5DF97B0-2354-42D9-BF72-AAF4CF6E8468}" dt="2026-06-24T02:18:02.874" v="295" actId="1076"/>
          <ac:spMkLst>
            <pc:docMk/>
            <pc:sldMk cId="4053871736" sldId="291"/>
            <ac:spMk id="2" creationId="{5AE1185A-6C3C-93E8-8930-6B2108DFA78F}"/>
          </ac:spMkLst>
        </pc:spChg>
        <pc:spChg chg="mod">
          <ac:chgData name="Cam Lieng (Health)" userId="65c76dfb-c3af-484b-bf66-b271499954f7" providerId="ADAL" clId="{B5DF97B0-2354-42D9-BF72-AAF4CF6E8468}" dt="2026-06-24T02:27:07.664" v="436" actId="1076"/>
          <ac:spMkLst>
            <pc:docMk/>
            <pc:sldMk cId="4053871736" sldId="291"/>
            <ac:spMk id="3" creationId="{18B60BCD-30C0-3154-7755-5634987389B3}"/>
          </ac:spMkLst>
        </pc:spChg>
        <pc:spChg chg="add mod">
          <ac:chgData name="Cam Lieng (Health)" userId="65c76dfb-c3af-484b-bf66-b271499954f7" providerId="ADAL" clId="{B5DF97B0-2354-42D9-BF72-AAF4CF6E8468}" dt="2026-06-24T02:14:10.576" v="246"/>
          <ac:spMkLst>
            <pc:docMk/>
            <pc:sldMk cId="4053871736" sldId="291"/>
            <ac:spMk id="4" creationId="{2C426A63-810D-554D-95E6-ECEE9ED69D66}"/>
          </ac:spMkLst>
        </pc:spChg>
        <pc:spChg chg="mod">
          <ac:chgData name="Cam Lieng (Health)" userId="65c76dfb-c3af-484b-bf66-b271499954f7" providerId="ADAL" clId="{B5DF97B0-2354-42D9-BF72-AAF4CF6E8468}" dt="2026-06-24T02:17:41.694" v="289" actId="255"/>
          <ac:spMkLst>
            <pc:docMk/>
            <pc:sldMk cId="4053871736" sldId="291"/>
            <ac:spMk id="5" creationId="{0D1927DB-41A0-D5B1-42A9-21268341DAFA}"/>
          </ac:spMkLst>
        </pc:spChg>
        <pc:spChg chg="del mod">
          <ac:chgData name="Cam Lieng (Health)" userId="65c76dfb-c3af-484b-bf66-b271499954f7" providerId="ADAL" clId="{B5DF97B0-2354-42D9-BF72-AAF4CF6E8468}" dt="2026-06-24T02:18:23.729" v="301" actId="478"/>
          <ac:spMkLst>
            <pc:docMk/>
            <pc:sldMk cId="4053871736" sldId="291"/>
            <ac:spMk id="7" creationId="{DA729F89-B36C-0AE0-FDD4-5B8A030C06DA}"/>
          </ac:spMkLst>
        </pc:spChg>
        <pc:spChg chg="mod">
          <ac:chgData name="Cam Lieng (Health)" userId="65c76dfb-c3af-484b-bf66-b271499954f7" providerId="ADAL" clId="{B5DF97B0-2354-42D9-BF72-AAF4CF6E8468}" dt="2026-06-24T02:18:32.063" v="305" actId="404"/>
          <ac:spMkLst>
            <pc:docMk/>
            <pc:sldMk cId="4053871736" sldId="291"/>
            <ac:spMk id="8" creationId="{46345564-1314-9264-B203-921EFE34AAEF}"/>
          </ac:spMkLst>
        </pc:spChg>
        <pc:spChg chg="del">
          <ac:chgData name="Cam Lieng (Health)" userId="65c76dfb-c3af-484b-bf66-b271499954f7" providerId="ADAL" clId="{B5DF97B0-2354-42D9-BF72-AAF4CF6E8468}" dt="2026-06-24T02:18:26.604" v="303" actId="478"/>
          <ac:spMkLst>
            <pc:docMk/>
            <pc:sldMk cId="4053871736" sldId="291"/>
            <ac:spMk id="9" creationId="{A0B8131D-7B15-7E6F-19A8-C5295626C6EC}"/>
          </ac:spMkLst>
        </pc:spChg>
        <pc:spChg chg="del mod">
          <ac:chgData name="Cam Lieng (Health)" userId="65c76dfb-c3af-484b-bf66-b271499954f7" providerId="ADAL" clId="{B5DF97B0-2354-42D9-BF72-AAF4CF6E8468}" dt="2026-06-24T02:14:13.771" v="247" actId="478"/>
          <ac:spMkLst>
            <pc:docMk/>
            <pc:sldMk cId="4053871736" sldId="291"/>
            <ac:spMk id="10" creationId="{724DB584-D933-4C9F-065A-128485E8899E}"/>
          </ac:spMkLst>
        </pc:spChg>
        <pc:spChg chg="mod">
          <ac:chgData name="Cam Lieng (Health)" userId="65c76dfb-c3af-484b-bf66-b271499954f7" providerId="ADAL" clId="{B5DF97B0-2354-42D9-BF72-AAF4CF6E8468}" dt="2026-06-24T02:17:41.694" v="289" actId="255"/>
          <ac:spMkLst>
            <pc:docMk/>
            <pc:sldMk cId="4053871736" sldId="291"/>
            <ac:spMk id="16" creationId="{F9996548-D646-578C-D3F9-7806BDAE5BF0}"/>
          </ac:spMkLst>
        </pc:spChg>
        <pc:spChg chg="mod">
          <ac:chgData name="Cam Lieng (Health)" userId="65c76dfb-c3af-484b-bf66-b271499954f7" providerId="ADAL" clId="{B5DF97B0-2354-42D9-BF72-AAF4CF6E8468}" dt="2026-06-24T02:17:48.412" v="290" actId="1076"/>
          <ac:spMkLst>
            <pc:docMk/>
            <pc:sldMk cId="4053871736" sldId="291"/>
            <ac:spMk id="20" creationId="{CFDD734A-C0C5-2BB8-875E-C54A529865BC}"/>
          </ac:spMkLst>
        </pc:spChg>
        <pc:spChg chg="mod">
          <ac:chgData name="Cam Lieng (Health)" userId="65c76dfb-c3af-484b-bf66-b271499954f7" providerId="ADAL" clId="{B5DF97B0-2354-42D9-BF72-AAF4CF6E8468}" dt="2026-06-24T02:17:41.694" v="289" actId="255"/>
          <ac:spMkLst>
            <pc:docMk/>
            <pc:sldMk cId="4053871736" sldId="291"/>
            <ac:spMk id="22" creationId="{C6EDEDF5-9566-AC4B-A22F-9F3961C299C8}"/>
          </ac:spMkLst>
        </pc:spChg>
        <pc:grpChg chg="mod">
          <ac:chgData name="Cam Lieng (Health)" userId="65c76dfb-c3af-484b-bf66-b271499954f7" providerId="ADAL" clId="{B5DF97B0-2354-42D9-BF72-AAF4CF6E8468}" dt="2026-06-24T02:18:15.694" v="299" actId="1076"/>
          <ac:grpSpMkLst>
            <pc:docMk/>
            <pc:sldMk cId="4053871736" sldId="291"/>
            <ac:grpSpMk id="6" creationId="{1869DC63-B01D-A939-5253-2BE5AC6071A0}"/>
          </ac:grpSpMkLst>
        </pc:grpChg>
        <pc:picChg chg="del">
          <ac:chgData name="Cam Lieng (Health)" userId="65c76dfb-c3af-484b-bf66-b271499954f7" providerId="ADAL" clId="{B5DF97B0-2354-42D9-BF72-AAF4CF6E8468}" dt="2026-06-24T02:18:25.123" v="302" actId="478"/>
          <ac:picMkLst>
            <pc:docMk/>
            <pc:sldMk cId="4053871736" sldId="291"/>
            <ac:picMk id="17" creationId="{ACE008C4-5F84-A2A2-B1CF-94BD50E69C7B}"/>
          </ac:picMkLst>
        </pc:picChg>
      </pc:sldChg>
      <pc:sldChg chg="addSp delSp modSp mod modClrScheme delAnim modAnim chgLayout">
        <pc:chgData name="Cam Lieng (Health)" userId="65c76dfb-c3af-484b-bf66-b271499954f7" providerId="ADAL" clId="{B5DF97B0-2354-42D9-BF72-AAF4CF6E8468}" dt="2026-06-24T02:27:02.761" v="435" actId="1076"/>
        <pc:sldMkLst>
          <pc:docMk/>
          <pc:sldMk cId="3738762465" sldId="292"/>
        </pc:sldMkLst>
        <pc:spChg chg="add mod">
          <ac:chgData name="Cam Lieng (Health)" userId="65c76dfb-c3af-484b-bf66-b271499954f7" providerId="ADAL" clId="{B5DF97B0-2354-42D9-BF72-AAF4CF6E8468}" dt="2026-06-24T02:14:38.603" v="254"/>
          <ac:spMkLst>
            <pc:docMk/>
            <pc:sldMk cId="3738762465" sldId="292"/>
            <ac:spMk id="2" creationId="{A2916558-0F12-65D4-D09E-0F9260EAF43A}"/>
          </ac:spMkLst>
        </pc:spChg>
        <pc:spChg chg="mod">
          <ac:chgData name="Cam Lieng (Health)" userId="65c76dfb-c3af-484b-bf66-b271499954f7" providerId="ADAL" clId="{B5DF97B0-2354-42D9-BF72-AAF4CF6E8468}" dt="2026-06-24T02:27:02.761" v="435" actId="1076"/>
          <ac:spMkLst>
            <pc:docMk/>
            <pc:sldMk cId="3738762465" sldId="292"/>
            <ac:spMk id="3" creationId="{9166D17C-C76F-24E4-776D-A544118CF83E}"/>
          </ac:spMkLst>
        </pc:spChg>
        <pc:spChg chg="add mod">
          <ac:chgData name="Cam Lieng (Health)" userId="65c76dfb-c3af-484b-bf66-b271499954f7" providerId="ADAL" clId="{B5DF97B0-2354-42D9-BF72-AAF4CF6E8468}" dt="2026-06-24T02:19:25.614" v="323" actId="113"/>
          <ac:spMkLst>
            <pc:docMk/>
            <pc:sldMk cId="3738762465" sldId="292"/>
            <ac:spMk id="4" creationId="{58690906-EA8F-4B62-735D-2755986129E3}"/>
          </ac:spMkLst>
        </pc:spChg>
        <pc:spChg chg="mod">
          <ac:chgData name="Cam Lieng (Health)" userId="65c76dfb-c3af-484b-bf66-b271499954f7" providerId="ADAL" clId="{B5DF97B0-2354-42D9-BF72-AAF4CF6E8468}" dt="2026-06-24T02:18:55.124" v="311" actId="255"/>
          <ac:spMkLst>
            <pc:docMk/>
            <pc:sldMk cId="3738762465" sldId="292"/>
            <ac:spMk id="5" creationId="{CA38C6F2-74DB-C30B-49FF-EB8674D8031A}"/>
          </ac:spMkLst>
        </pc:spChg>
        <pc:spChg chg="del">
          <ac:chgData name="Cam Lieng (Health)" userId="65c76dfb-c3af-484b-bf66-b271499954f7" providerId="ADAL" clId="{B5DF97B0-2354-42D9-BF72-AAF4CF6E8468}" dt="2026-06-24T02:18:37.120" v="306" actId="478"/>
          <ac:spMkLst>
            <pc:docMk/>
            <pc:sldMk cId="3738762465" sldId="292"/>
            <ac:spMk id="7" creationId="{E452B1A7-E1B2-0C7A-B046-0207B0FAFAD4}"/>
          </ac:spMkLst>
        </pc:spChg>
        <pc:spChg chg="mod">
          <ac:chgData name="Cam Lieng (Health)" userId="65c76dfb-c3af-484b-bf66-b271499954f7" providerId="ADAL" clId="{B5DF97B0-2354-42D9-BF72-AAF4CF6E8468}" dt="2026-06-24T02:19:34.625" v="325" actId="404"/>
          <ac:spMkLst>
            <pc:docMk/>
            <pc:sldMk cId="3738762465" sldId="292"/>
            <ac:spMk id="8" creationId="{2DF04AA7-1D8C-0273-92D8-D5CB00B2BFDA}"/>
          </ac:spMkLst>
        </pc:spChg>
        <pc:spChg chg="del mod">
          <ac:chgData name="Cam Lieng (Health)" userId="65c76dfb-c3af-484b-bf66-b271499954f7" providerId="ADAL" clId="{B5DF97B0-2354-42D9-BF72-AAF4CF6E8468}" dt="2026-06-24T02:18:40.176" v="309" actId="478"/>
          <ac:spMkLst>
            <pc:docMk/>
            <pc:sldMk cId="3738762465" sldId="292"/>
            <ac:spMk id="9" creationId="{141C239D-2ED5-D4CE-6318-160DC4AF4BAC}"/>
          </ac:spMkLst>
        </pc:spChg>
        <pc:spChg chg="del mod">
          <ac:chgData name="Cam Lieng (Health)" userId="65c76dfb-c3af-484b-bf66-b271499954f7" providerId="ADAL" clId="{B5DF97B0-2354-42D9-BF72-AAF4CF6E8468}" dt="2026-06-24T02:14:41.216" v="255" actId="478"/>
          <ac:spMkLst>
            <pc:docMk/>
            <pc:sldMk cId="3738762465" sldId="292"/>
            <ac:spMk id="10" creationId="{CAD439ED-ADB7-8B23-7339-31EDE3A4275F}"/>
          </ac:spMkLst>
        </pc:spChg>
        <pc:spChg chg="mod">
          <ac:chgData name="Cam Lieng (Health)" userId="65c76dfb-c3af-484b-bf66-b271499954f7" providerId="ADAL" clId="{B5DF97B0-2354-42D9-BF72-AAF4CF6E8468}" dt="2026-06-24T02:19:17.900" v="320" actId="1076"/>
          <ac:spMkLst>
            <pc:docMk/>
            <pc:sldMk cId="3738762465" sldId="292"/>
            <ac:spMk id="11" creationId="{158E40A8-7BBE-CFB6-D3A9-DB9EA5CD790C}"/>
          </ac:spMkLst>
        </pc:spChg>
        <pc:spChg chg="mod">
          <ac:chgData name="Cam Lieng (Health)" userId="65c76dfb-c3af-484b-bf66-b271499954f7" providerId="ADAL" clId="{B5DF97B0-2354-42D9-BF72-AAF4CF6E8468}" dt="2026-06-24T02:19:06.026" v="314" actId="1076"/>
          <ac:spMkLst>
            <pc:docMk/>
            <pc:sldMk cId="3738762465" sldId="292"/>
            <ac:spMk id="16" creationId="{FB58C1FD-38BF-670F-079E-58650C7293D3}"/>
          </ac:spMkLst>
        </pc:spChg>
        <pc:spChg chg="del mod">
          <ac:chgData name="Cam Lieng (Health)" userId="65c76dfb-c3af-484b-bf66-b271499954f7" providerId="ADAL" clId="{B5DF97B0-2354-42D9-BF72-AAF4CF6E8468}" dt="2026-06-24T02:19:28.714" v="324" actId="478"/>
          <ac:spMkLst>
            <pc:docMk/>
            <pc:sldMk cId="3738762465" sldId="292"/>
            <ac:spMk id="20" creationId="{133F1EB6-DEA4-C876-1A8A-B27FF5E449C1}"/>
          </ac:spMkLst>
        </pc:spChg>
        <pc:spChg chg="mod">
          <ac:chgData name="Cam Lieng (Health)" userId="65c76dfb-c3af-484b-bf66-b271499954f7" providerId="ADAL" clId="{B5DF97B0-2354-42D9-BF72-AAF4CF6E8468}" dt="2026-06-24T02:19:08.214" v="315" actId="1076"/>
          <ac:spMkLst>
            <pc:docMk/>
            <pc:sldMk cId="3738762465" sldId="292"/>
            <ac:spMk id="22" creationId="{8F64F866-F29E-181C-4717-CC502467DD82}"/>
          </ac:spMkLst>
        </pc:spChg>
        <pc:grpChg chg="mod">
          <ac:chgData name="Cam Lieng (Health)" userId="65c76dfb-c3af-484b-bf66-b271499954f7" providerId="ADAL" clId="{B5DF97B0-2354-42D9-BF72-AAF4CF6E8468}" dt="2026-06-24T02:18:58.526" v="312" actId="14100"/>
          <ac:grpSpMkLst>
            <pc:docMk/>
            <pc:sldMk cId="3738762465" sldId="292"/>
            <ac:grpSpMk id="6" creationId="{CFBEA788-8F1F-9972-E227-739FB78F9344}"/>
          </ac:grpSpMkLst>
        </pc:grpChg>
        <pc:picChg chg="del">
          <ac:chgData name="Cam Lieng (Health)" userId="65c76dfb-c3af-484b-bf66-b271499954f7" providerId="ADAL" clId="{B5DF97B0-2354-42D9-BF72-AAF4CF6E8468}" dt="2026-06-24T02:18:38.370" v="307" actId="478"/>
          <ac:picMkLst>
            <pc:docMk/>
            <pc:sldMk cId="3738762465" sldId="292"/>
            <ac:picMk id="17" creationId="{5A8385B8-8FA7-5FC0-9F62-2ECA1DBE2DAC}"/>
          </ac:picMkLst>
        </pc:picChg>
      </pc:sldChg>
      <pc:sldChg chg="addSp delSp modSp mod modClrScheme delAnim modAnim chgLayout">
        <pc:chgData name="Cam Lieng (Health)" userId="65c76dfb-c3af-484b-bf66-b271499954f7" providerId="ADAL" clId="{B5DF97B0-2354-42D9-BF72-AAF4CF6E8468}" dt="2026-06-24T02:21:10.964" v="355" actId="478"/>
        <pc:sldMkLst>
          <pc:docMk/>
          <pc:sldMk cId="1697346888" sldId="293"/>
        </pc:sldMkLst>
        <pc:spChg chg="add mod">
          <ac:chgData name="Cam Lieng (Health)" userId="65c76dfb-c3af-484b-bf66-b271499954f7" providerId="ADAL" clId="{B5DF97B0-2354-42D9-BF72-AAF4CF6E8468}" dt="2026-06-24T02:15:16.300" v="265"/>
          <ac:spMkLst>
            <pc:docMk/>
            <pc:sldMk cId="1697346888" sldId="293"/>
            <ac:spMk id="2" creationId="{63B06E24-025D-C35F-5029-F3F5634E0A89}"/>
          </ac:spMkLst>
        </pc:spChg>
        <pc:spChg chg="mod">
          <ac:chgData name="Cam Lieng (Health)" userId="65c76dfb-c3af-484b-bf66-b271499954f7" providerId="ADAL" clId="{B5DF97B0-2354-42D9-BF72-AAF4CF6E8468}" dt="2026-06-24T02:19:54.459" v="332" actId="255"/>
          <ac:spMkLst>
            <pc:docMk/>
            <pc:sldMk cId="1697346888" sldId="293"/>
            <ac:spMk id="3" creationId="{0435AB7A-425C-68E7-DA13-1B42670E14FC}"/>
          </ac:spMkLst>
        </pc:spChg>
        <pc:spChg chg="add mod">
          <ac:chgData name="Cam Lieng (Health)" userId="65c76dfb-c3af-484b-bf66-b271499954f7" providerId="ADAL" clId="{B5DF97B0-2354-42D9-BF72-AAF4CF6E8468}" dt="2026-06-24T02:21:08.458" v="354"/>
          <ac:spMkLst>
            <pc:docMk/>
            <pc:sldMk cId="1697346888" sldId="293"/>
            <ac:spMk id="4" creationId="{0556FFDE-BBD4-B539-E170-CA9FE0D6DD49}"/>
          </ac:spMkLst>
        </pc:spChg>
        <pc:spChg chg="mod">
          <ac:chgData name="Cam Lieng (Health)" userId="65c76dfb-c3af-484b-bf66-b271499954f7" providerId="ADAL" clId="{B5DF97B0-2354-42D9-BF72-AAF4CF6E8468}" dt="2026-06-24T02:19:54.459" v="332" actId="255"/>
          <ac:spMkLst>
            <pc:docMk/>
            <pc:sldMk cId="1697346888" sldId="293"/>
            <ac:spMk id="5" creationId="{C072AA99-3F27-57B5-702D-29AE02C28577}"/>
          </ac:spMkLst>
        </pc:spChg>
        <pc:spChg chg="del">
          <ac:chgData name="Cam Lieng (Health)" userId="65c76dfb-c3af-484b-bf66-b271499954f7" providerId="ADAL" clId="{B5DF97B0-2354-42D9-BF72-AAF4CF6E8468}" dt="2026-06-24T02:19:39.683" v="326" actId="478"/>
          <ac:spMkLst>
            <pc:docMk/>
            <pc:sldMk cId="1697346888" sldId="293"/>
            <ac:spMk id="7" creationId="{2A55A3AF-D527-9A55-5686-68A0AB823738}"/>
          </ac:spMkLst>
        </pc:spChg>
        <pc:spChg chg="mod">
          <ac:chgData name="Cam Lieng (Health)" userId="65c76dfb-c3af-484b-bf66-b271499954f7" providerId="ADAL" clId="{B5DF97B0-2354-42D9-BF72-AAF4CF6E8468}" dt="2026-06-24T02:19:46.569" v="330" actId="404"/>
          <ac:spMkLst>
            <pc:docMk/>
            <pc:sldMk cId="1697346888" sldId="293"/>
            <ac:spMk id="8" creationId="{60B96B88-DFA5-279F-C63C-08F4E388B7F4}"/>
          </ac:spMkLst>
        </pc:spChg>
        <pc:spChg chg="del">
          <ac:chgData name="Cam Lieng (Health)" userId="65c76dfb-c3af-484b-bf66-b271499954f7" providerId="ADAL" clId="{B5DF97B0-2354-42D9-BF72-AAF4CF6E8468}" dt="2026-06-24T02:19:42.431" v="328" actId="478"/>
          <ac:spMkLst>
            <pc:docMk/>
            <pc:sldMk cId="1697346888" sldId="293"/>
            <ac:spMk id="9" creationId="{E6559DFB-1D11-F7C6-AB42-83CAA44C0733}"/>
          </ac:spMkLst>
        </pc:spChg>
        <pc:spChg chg="del mod">
          <ac:chgData name="Cam Lieng (Health)" userId="65c76dfb-c3af-484b-bf66-b271499954f7" providerId="ADAL" clId="{B5DF97B0-2354-42D9-BF72-AAF4CF6E8468}" dt="2026-06-24T02:15:18.827" v="266" actId="478"/>
          <ac:spMkLst>
            <pc:docMk/>
            <pc:sldMk cId="1697346888" sldId="293"/>
            <ac:spMk id="10" creationId="{74347C74-F478-8B7B-91CD-A940754CBB03}"/>
          </ac:spMkLst>
        </pc:spChg>
        <pc:spChg chg="mod">
          <ac:chgData name="Cam Lieng (Health)" userId="65c76dfb-c3af-484b-bf66-b271499954f7" providerId="ADAL" clId="{B5DF97B0-2354-42D9-BF72-AAF4CF6E8468}" dt="2026-06-24T02:20:05.773" v="337" actId="1076"/>
          <ac:spMkLst>
            <pc:docMk/>
            <pc:sldMk cId="1697346888" sldId="293"/>
            <ac:spMk id="11" creationId="{D064F2D2-EE4A-DCCA-BE37-81BD57EA5304}"/>
          </ac:spMkLst>
        </pc:spChg>
        <pc:spChg chg="mod">
          <ac:chgData name="Cam Lieng (Health)" userId="65c76dfb-c3af-484b-bf66-b271499954f7" providerId="ADAL" clId="{B5DF97B0-2354-42D9-BF72-AAF4CF6E8468}" dt="2026-06-24T02:19:54.459" v="332" actId="255"/>
          <ac:spMkLst>
            <pc:docMk/>
            <pc:sldMk cId="1697346888" sldId="293"/>
            <ac:spMk id="16" creationId="{43B5057C-C372-5ADC-07DD-22C55EEDAA2C}"/>
          </ac:spMkLst>
        </pc:spChg>
        <pc:spChg chg="del">
          <ac:chgData name="Cam Lieng (Health)" userId="65c76dfb-c3af-484b-bf66-b271499954f7" providerId="ADAL" clId="{B5DF97B0-2354-42D9-BF72-AAF4CF6E8468}" dt="2026-06-24T02:21:10.964" v="355" actId="478"/>
          <ac:spMkLst>
            <pc:docMk/>
            <pc:sldMk cId="1697346888" sldId="293"/>
            <ac:spMk id="20" creationId="{D6F36AF2-E0D2-A1AC-B596-71356D54B66F}"/>
          </ac:spMkLst>
        </pc:spChg>
        <pc:spChg chg="mod">
          <ac:chgData name="Cam Lieng (Health)" userId="65c76dfb-c3af-484b-bf66-b271499954f7" providerId="ADAL" clId="{B5DF97B0-2354-42D9-BF72-AAF4CF6E8468}" dt="2026-06-24T02:19:54.459" v="332" actId="255"/>
          <ac:spMkLst>
            <pc:docMk/>
            <pc:sldMk cId="1697346888" sldId="293"/>
            <ac:spMk id="22" creationId="{CF89A30F-A903-89B2-80B9-55BAE1810536}"/>
          </ac:spMkLst>
        </pc:spChg>
        <pc:picChg chg="del">
          <ac:chgData name="Cam Lieng (Health)" userId="65c76dfb-c3af-484b-bf66-b271499954f7" providerId="ADAL" clId="{B5DF97B0-2354-42D9-BF72-AAF4CF6E8468}" dt="2026-06-24T02:19:40.908" v="327" actId="478"/>
          <ac:picMkLst>
            <pc:docMk/>
            <pc:sldMk cId="1697346888" sldId="293"/>
            <ac:picMk id="17" creationId="{D6C521E9-7733-E83B-F130-F64BCA9C201A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2:23:13.833" v="388" actId="1076"/>
        <pc:sldMkLst>
          <pc:docMk/>
          <pc:sldMk cId="2084117865" sldId="294"/>
        </pc:sldMkLst>
        <pc:spChg chg="mod ord">
          <ac:chgData name="Cam Lieng (Health)" userId="65c76dfb-c3af-484b-bf66-b271499954f7" providerId="ADAL" clId="{B5DF97B0-2354-42D9-BF72-AAF4CF6E8468}" dt="2026-06-24T02:23:13.833" v="388" actId="1076"/>
          <ac:spMkLst>
            <pc:docMk/>
            <pc:sldMk cId="2084117865" sldId="294"/>
            <ac:spMk id="3" creationId="{8EE63076-E82C-AA1C-3FA2-1CF45F4FEC42}"/>
          </ac:spMkLst>
        </pc:spChg>
        <pc:spChg chg="del">
          <ac:chgData name="Cam Lieng (Health)" userId="65c76dfb-c3af-484b-bf66-b271499954f7" providerId="ADAL" clId="{B5DF97B0-2354-42D9-BF72-AAF4CF6E8468}" dt="2026-06-24T02:23:05.301" v="384" actId="478"/>
          <ac:spMkLst>
            <pc:docMk/>
            <pc:sldMk cId="2084117865" sldId="294"/>
            <ac:spMk id="5" creationId="{BAEB9EC3-688F-03F5-9749-86257E882E98}"/>
          </ac:spMkLst>
        </pc:spChg>
        <pc:spChg chg="del">
          <ac:chgData name="Cam Lieng (Health)" userId="65c76dfb-c3af-484b-bf66-b271499954f7" providerId="ADAL" clId="{B5DF97B0-2354-42D9-BF72-AAF4CF6E8468}" dt="2026-06-24T02:23:02.598" v="383" actId="478"/>
          <ac:spMkLst>
            <pc:docMk/>
            <pc:sldMk cId="2084117865" sldId="294"/>
            <ac:spMk id="6" creationId="{26B43BE1-35DB-B74F-3BC3-F28F0594DFEC}"/>
          </ac:spMkLst>
        </pc:spChg>
      </pc:sldChg>
      <pc:sldChg chg="addSp delSp modSp mod modClrScheme chgLayout">
        <pc:chgData name="Cam Lieng (Health)" userId="65c76dfb-c3af-484b-bf66-b271499954f7" providerId="ADAL" clId="{B5DF97B0-2354-42D9-BF72-AAF4CF6E8468}" dt="2026-06-24T02:11:10.782" v="208" actId="478"/>
        <pc:sldMkLst>
          <pc:docMk/>
          <pc:sldMk cId="2136693087" sldId="295"/>
        </pc:sldMkLst>
        <pc:spChg chg="mod">
          <ac:chgData name="Cam Lieng (Health)" userId="65c76dfb-c3af-484b-bf66-b271499954f7" providerId="ADAL" clId="{B5DF97B0-2354-42D9-BF72-AAF4CF6E8468}" dt="2026-06-24T02:06:56.159" v="142" actId="1076"/>
          <ac:spMkLst>
            <pc:docMk/>
            <pc:sldMk cId="2136693087" sldId="295"/>
            <ac:spMk id="3" creationId="{16AC6F78-A13B-77DF-0884-28B23BB8CAC9}"/>
          </ac:spMkLst>
        </pc:spChg>
        <pc:spChg chg="mod">
          <ac:chgData name="Cam Lieng (Health)" userId="65c76dfb-c3af-484b-bf66-b271499954f7" providerId="ADAL" clId="{B5DF97B0-2354-42D9-BF72-AAF4CF6E8468}" dt="2026-06-24T02:06:39.921" v="136" actId="1076"/>
          <ac:spMkLst>
            <pc:docMk/>
            <pc:sldMk cId="2136693087" sldId="295"/>
            <ac:spMk id="4" creationId="{6FD750C9-EA67-65C2-ABE6-DA13A3EEE319}"/>
          </ac:spMkLst>
        </pc:spChg>
        <pc:spChg chg="add del">
          <ac:chgData name="Cam Lieng (Health)" userId="65c76dfb-c3af-484b-bf66-b271499954f7" providerId="ADAL" clId="{B5DF97B0-2354-42D9-BF72-AAF4CF6E8468}" dt="2026-06-24T02:10:28.261" v="197" actId="478"/>
          <ac:spMkLst>
            <pc:docMk/>
            <pc:sldMk cId="2136693087" sldId="295"/>
            <ac:spMk id="5" creationId="{B36C711A-35CC-DD55-00CE-E8C2D32E15E2}"/>
          </ac:spMkLst>
        </pc:spChg>
        <pc:spChg chg="add mod">
          <ac:chgData name="Cam Lieng (Health)" userId="65c76dfb-c3af-484b-bf66-b271499954f7" providerId="ADAL" clId="{B5DF97B0-2354-42D9-BF72-AAF4CF6E8468}" dt="2026-06-24T02:11:07.496" v="207" actId="27636"/>
          <ac:spMkLst>
            <pc:docMk/>
            <pc:sldMk cId="2136693087" sldId="295"/>
            <ac:spMk id="6" creationId="{2D23CF8B-316D-B077-2943-7E0689F166B2}"/>
          </ac:spMkLst>
        </pc:spChg>
        <pc:spChg chg="del">
          <ac:chgData name="Cam Lieng (Health)" userId="65c76dfb-c3af-484b-bf66-b271499954f7" providerId="ADAL" clId="{B5DF97B0-2354-42D9-BF72-AAF4CF6E8468}" dt="2026-06-24T02:06:04.098" v="125" actId="478"/>
          <ac:spMkLst>
            <pc:docMk/>
            <pc:sldMk cId="2136693087" sldId="295"/>
            <ac:spMk id="7" creationId="{88EBF86F-D7CE-FD9E-7251-9DBEB1E479B5}"/>
          </ac:spMkLst>
        </pc:spChg>
        <pc:spChg chg="mod">
          <ac:chgData name="Cam Lieng (Health)" userId="65c76dfb-c3af-484b-bf66-b271499954f7" providerId="ADAL" clId="{B5DF97B0-2354-42D9-BF72-AAF4CF6E8468}" dt="2026-06-24T02:06:02.773" v="124" actId="404"/>
          <ac:spMkLst>
            <pc:docMk/>
            <pc:sldMk cId="2136693087" sldId="295"/>
            <ac:spMk id="8" creationId="{59FA46EF-3A7F-99D0-5D86-51E1D4AEA618}"/>
          </ac:spMkLst>
        </pc:spChg>
        <pc:spChg chg="del">
          <ac:chgData name="Cam Lieng (Health)" userId="65c76dfb-c3af-484b-bf66-b271499954f7" providerId="ADAL" clId="{B5DF97B0-2354-42D9-BF72-AAF4CF6E8468}" dt="2026-06-24T02:06:07.424" v="127" actId="478"/>
          <ac:spMkLst>
            <pc:docMk/>
            <pc:sldMk cId="2136693087" sldId="295"/>
            <ac:spMk id="9" creationId="{D2DD75A4-D830-42AD-642B-7A0FB310ACBF}"/>
          </ac:spMkLst>
        </pc:spChg>
        <pc:spChg chg="del mod">
          <ac:chgData name="Cam Lieng (Health)" userId="65c76dfb-c3af-484b-bf66-b271499954f7" providerId="ADAL" clId="{B5DF97B0-2354-42D9-BF72-AAF4CF6E8468}" dt="2026-06-24T02:11:10.782" v="208" actId="478"/>
          <ac:spMkLst>
            <pc:docMk/>
            <pc:sldMk cId="2136693087" sldId="295"/>
            <ac:spMk id="10" creationId="{AE210540-7C6C-6424-BC68-C749B5C1F995}"/>
          </ac:spMkLst>
        </pc:spChg>
        <pc:spChg chg="mod">
          <ac:chgData name="Cam Lieng (Health)" userId="65c76dfb-c3af-484b-bf66-b271499954f7" providerId="ADAL" clId="{B5DF97B0-2354-42D9-BF72-AAF4CF6E8468}" dt="2026-06-24T02:06:45.152" v="137" actId="1076"/>
          <ac:spMkLst>
            <pc:docMk/>
            <pc:sldMk cId="2136693087" sldId="295"/>
            <ac:spMk id="12" creationId="{0A01D0CC-3EA4-97AF-88BF-D294FA2C1C52}"/>
          </ac:spMkLst>
        </pc:spChg>
        <pc:spChg chg="mod">
          <ac:chgData name="Cam Lieng (Health)" userId="65c76dfb-c3af-484b-bf66-b271499954f7" providerId="ADAL" clId="{B5DF97B0-2354-42D9-BF72-AAF4CF6E8468}" dt="2026-06-24T02:06:27.830" v="132" actId="255"/>
          <ac:spMkLst>
            <pc:docMk/>
            <pc:sldMk cId="2136693087" sldId="295"/>
            <ac:spMk id="13" creationId="{105DD544-6C04-CB7B-4941-794A70A109B3}"/>
          </ac:spMkLst>
        </pc:spChg>
        <pc:spChg chg="mod">
          <ac:chgData name="Cam Lieng (Health)" userId="65c76dfb-c3af-484b-bf66-b271499954f7" providerId="ADAL" clId="{B5DF97B0-2354-42D9-BF72-AAF4CF6E8468}" dt="2026-06-24T02:06:27.830" v="132" actId="255"/>
          <ac:spMkLst>
            <pc:docMk/>
            <pc:sldMk cId="2136693087" sldId="295"/>
            <ac:spMk id="15" creationId="{16AD922A-9D5A-5EFC-D04B-C270E5A30E01}"/>
          </ac:spMkLst>
        </pc:spChg>
        <pc:spChg chg="mod">
          <ac:chgData name="Cam Lieng (Health)" userId="65c76dfb-c3af-484b-bf66-b271499954f7" providerId="ADAL" clId="{B5DF97B0-2354-42D9-BF72-AAF4CF6E8468}" dt="2026-06-24T02:06:27.830" v="132" actId="255"/>
          <ac:spMkLst>
            <pc:docMk/>
            <pc:sldMk cId="2136693087" sldId="295"/>
            <ac:spMk id="18" creationId="{58B56462-3701-E7BF-E996-6F63FCB705B7}"/>
          </ac:spMkLst>
        </pc:spChg>
        <pc:grpChg chg="mod">
          <ac:chgData name="Cam Lieng (Health)" userId="65c76dfb-c3af-484b-bf66-b271499954f7" providerId="ADAL" clId="{B5DF97B0-2354-42D9-BF72-AAF4CF6E8468}" dt="2026-06-24T02:06:37.563" v="135" actId="1076"/>
          <ac:grpSpMkLst>
            <pc:docMk/>
            <pc:sldMk cId="2136693087" sldId="295"/>
            <ac:grpSpMk id="11" creationId="{8A89403B-3C94-4587-734E-5DCC03288342}"/>
          </ac:grpSpMkLst>
        </pc:grpChg>
        <pc:picChg chg="del">
          <ac:chgData name="Cam Lieng (Health)" userId="65c76dfb-c3af-484b-bf66-b271499954f7" providerId="ADAL" clId="{B5DF97B0-2354-42D9-BF72-AAF4CF6E8468}" dt="2026-06-24T02:06:05.837" v="126" actId="478"/>
          <ac:picMkLst>
            <pc:docMk/>
            <pc:sldMk cId="2136693087" sldId="295"/>
            <ac:picMk id="17" creationId="{EF1982E6-E695-8B85-8993-B691A678AAC4}"/>
          </ac:picMkLst>
        </pc:picChg>
      </pc:sldChg>
      <pc:sldMasterChg chg="modSldLayout sldLayoutOrd">
        <pc:chgData name="Cam Lieng (Health)" userId="65c76dfb-c3af-484b-bf66-b271499954f7" providerId="ADAL" clId="{B5DF97B0-2354-42D9-BF72-AAF4CF6E8468}" dt="2026-06-24T01:58:09.753" v="8" actId="478"/>
        <pc:sldMasterMkLst>
          <pc:docMk/>
          <pc:sldMasterMk cId="0" sldId="2147483648"/>
        </pc:sldMasterMkLst>
        <pc:sldLayoutChg chg="addSp delSp modSp mod ord">
          <pc:chgData name="Cam Lieng (Health)" userId="65c76dfb-c3af-484b-bf66-b271499954f7" providerId="ADAL" clId="{B5DF97B0-2354-42D9-BF72-AAF4CF6E8468}" dt="2026-06-24T01:57:53.465" v="6"/>
          <pc:sldLayoutMkLst>
            <pc:docMk/>
            <pc:sldMasterMk cId="0" sldId="2147483648"/>
            <pc:sldLayoutMk cId="3508625218" sldId="2147483663"/>
          </pc:sldLayoutMkLst>
          <pc:picChg chg="del">
            <ac:chgData name="Cam Lieng (Health)" userId="65c76dfb-c3af-484b-bf66-b271499954f7" providerId="ADAL" clId="{B5DF97B0-2354-42D9-BF72-AAF4CF6E8468}" dt="2026-06-24T01:57:36.351" v="4" actId="478"/>
            <ac:picMkLst>
              <pc:docMk/>
              <pc:sldMasterMk cId="0" sldId="2147483648"/>
              <pc:sldLayoutMk cId="3508625218" sldId="2147483663"/>
              <ac:picMk id="3" creationId="{B5F81952-F989-724F-FA13-34F7D84C9825}"/>
            </ac:picMkLst>
          </pc:picChg>
          <pc:picChg chg="add mod">
            <ac:chgData name="Cam Lieng (Health)" userId="65c76dfb-c3af-484b-bf66-b271499954f7" providerId="ADAL" clId="{B5DF97B0-2354-42D9-BF72-AAF4CF6E8468}" dt="2026-06-24T01:57:53.465" v="6"/>
            <ac:picMkLst>
              <pc:docMk/>
              <pc:sldMasterMk cId="0" sldId="2147483648"/>
              <pc:sldLayoutMk cId="3508625218" sldId="2147483663"/>
              <ac:picMk id="6" creationId="{096817BE-F10F-841D-9258-3CEBB62450D1}"/>
            </ac:picMkLst>
          </pc:picChg>
        </pc:sldLayoutChg>
        <pc:sldLayoutChg chg="addSp delSp modSp mod ord">
          <pc:chgData name="Cam Lieng (Health)" userId="65c76dfb-c3af-484b-bf66-b271499954f7" providerId="ADAL" clId="{B5DF97B0-2354-42D9-BF72-AAF4CF6E8468}" dt="2026-06-24T01:58:09.753" v="8" actId="478"/>
          <pc:sldLayoutMkLst>
            <pc:docMk/>
            <pc:sldMasterMk cId="0" sldId="2147483648"/>
            <pc:sldLayoutMk cId="2152999639" sldId="2147483664"/>
          </pc:sldLayoutMkLst>
          <pc:spChg chg="mod">
            <ac:chgData name="Cam Lieng (Health)" userId="65c76dfb-c3af-484b-bf66-b271499954f7" providerId="ADAL" clId="{B5DF97B0-2354-42D9-BF72-AAF4CF6E8468}" dt="2026-06-24T01:57:30.962" v="2"/>
            <ac:spMkLst>
              <pc:docMk/>
              <pc:sldMasterMk cId="0" sldId="2147483648"/>
              <pc:sldLayoutMk cId="2152999639" sldId="2147483664"/>
              <ac:spMk id="47" creationId="{00000000-0000-0000-0000-000000000000}"/>
            </ac:spMkLst>
          </pc:spChg>
          <pc:spChg chg="mod">
            <ac:chgData name="Cam Lieng (Health)" userId="65c76dfb-c3af-484b-bf66-b271499954f7" providerId="ADAL" clId="{B5DF97B0-2354-42D9-BF72-AAF4CF6E8468}" dt="2026-06-24T01:57:30.962" v="2"/>
            <ac:spMkLst>
              <pc:docMk/>
              <pc:sldMasterMk cId="0" sldId="2147483648"/>
              <pc:sldLayoutMk cId="2152999639" sldId="2147483664"/>
              <ac:spMk id="48" creationId="{00000000-0000-0000-0000-000000000000}"/>
            </ac:spMkLst>
          </pc:spChg>
          <pc:picChg chg="del">
            <ac:chgData name="Cam Lieng (Health)" userId="65c76dfb-c3af-484b-bf66-b271499954f7" providerId="ADAL" clId="{B5DF97B0-2354-42D9-BF72-AAF4CF6E8468}" dt="2026-06-24T01:57:40.861" v="5" actId="478"/>
            <ac:picMkLst>
              <pc:docMk/>
              <pc:sldMasterMk cId="0" sldId="2147483648"/>
              <pc:sldLayoutMk cId="2152999639" sldId="2147483664"/>
              <ac:picMk id="3" creationId="{F11E748A-56A3-BFBE-6280-28C5357EC612}"/>
            </ac:picMkLst>
          </pc:picChg>
          <pc:picChg chg="del">
            <ac:chgData name="Cam Lieng (Health)" userId="65c76dfb-c3af-484b-bf66-b271499954f7" providerId="ADAL" clId="{B5DF97B0-2354-42D9-BF72-AAF4CF6E8468}" dt="2026-06-24T01:58:09.753" v="8" actId="478"/>
            <ac:picMkLst>
              <pc:docMk/>
              <pc:sldMasterMk cId="0" sldId="2147483648"/>
              <pc:sldLayoutMk cId="2152999639" sldId="2147483664"/>
              <ac:picMk id="4" creationId="{3B07B37A-BD8F-F8D6-B1BD-F0BA9D6BF85D}"/>
            </ac:picMkLst>
          </pc:picChg>
          <pc:picChg chg="add mod">
            <ac:chgData name="Cam Lieng (Health)" userId="65c76dfb-c3af-484b-bf66-b271499954f7" providerId="ADAL" clId="{B5DF97B0-2354-42D9-BF72-AAF4CF6E8468}" dt="2026-06-24T01:58:07.275" v="7"/>
            <ac:picMkLst>
              <pc:docMk/>
              <pc:sldMasterMk cId="0" sldId="2147483648"/>
              <pc:sldLayoutMk cId="2152999639" sldId="2147483664"/>
              <ac:picMk id="5" creationId="{18CCC181-EF41-B6CE-216B-92A09826C37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1897A610-DA66-94C3-A6AC-0D3D24941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9C873F5B-A28A-BDB0-A8D0-62488BB5D5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EED29DF2-EBAD-7D7D-697F-0B60D873C9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7449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6ACEC49C-1340-897B-6BE3-986A7674D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E16E0813-C757-6FBC-F131-43FD393613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787526D1-0546-7635-EA81-953E437C7B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4245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E9387760-2512-26CC-90A8-B0C536D84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38072421-E82A-B2F1-FDD3-CB55E5AB6F6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C750CBCE-633F-B275-23DF-BB70156852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2693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B22CE0CF-4DB0-B401-1901-2D006D138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F1A40233-AD74-0CE4-9571-49B9E97A9B0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F98594BB-8587-9F16-3458-8DE33824D9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0335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d27af8595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d27af8595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>
          <a:extLst>
            <a:ext uri="{FF2B5EF4-FFF2-40B4-BE49-F238E27FC236}">
              <a16:creationId xmlns:a16="http://schemas.microsoft.com/office/drawing/2014/main" id="{5BFED501-4C00-3827-030A-C562A3D06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9:notes">
            <a:extLst>
              <a:ext uri="{FF2B5EF4-FFF2-40B4-BE49-F238E27FC236}">
                <a16:creationId xmlns:a16="http://schemas.microsoft.com/office/drawing/2014/main" id="{BFB6948F-4F99-9609-64D7-E356DD909E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9:notes">
            <a:extLst>
              <a:ext uri="{FF2B5EF4-FFF2-40B4-BE49-F238E27FC236}">
                <a16:creationId xmlns:a16="http://schemas.microsoft.com/office/drawing/2014/main" id="{4DAC12C6-4590-304F-6237-1C995C107F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91985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>
          <a:extLst>
            <a:ext uri="{FF2B5EF4-FFF2-40B4-BE49-F238E27FC236}">
              <a16:creationId xmlns:a16="http://schemas.microsoft.com/office/drawing/2014/main" id="{BDDBF93F-0230-99B8-C3B5-2880E01DB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>
            <a:extLst>
              <a:ext uri="{FF2B5EF4-FFF2-40B4-BE49-F238E27FC236}">
                <a16:creationId xmlns:a16="http://schemas.microsoft.com/office/drawing/2014/main" id="{17694198-EE46-261F-5FBC-91AAE3B576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8" name="Google Shape;88;p2:notes">
            <a:extLst>
              <a:ext uri="{FF2B5EF4-FFF2-40B4-BE49-F238E27FC236}">
                <a16:creationId xmlns:a16="http://schemas.microsoft.com/office/drawing/2014/main" id="{02DAC4EA-A22D-C269-2BA2-E2A884FC63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613146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>
          <a:extLst>
            <a:ext uri="{FF2B5EF4-FFF2-40B4-BE49-F238E27FC236}">
              <a16:creationId xmlns:a16="http://schemas.microsoft.com/office/drawing/2014/main" id="{F22C5E4F-64F2-9BE4-8E3D-E46CC46A8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b89271a5bc_0_21:notes">
            <a:extLst>
              <a:ext uri="{FF2B5EF4-FFF2-40B4-BE49-F238E27FC236}">
                <a16:creationId xmlns:a16="http://schemas.microsoft.com/office/drawing/2014/main" id="{F3AA1654-F774-50F5-CC69-48D4E79197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7" name="Google Shape;177;gb89271a5bc_0_21:notes">
            <a:extLst>
              <a:ext uri="{FF2B5EF4-FFF2-40B4-BE49-F238E27FC236}">
                <a16:creationId xmlns:a16="http://schemas.microsoft.com/office/drawing/2014/main" id="{0B19666A-48E6-FD52-21BE-4CD918CB9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19216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41EC0C8A-F54C-0E68-5693-292A1372D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BD794480-5964-94D3-4337-8DE4CDE41D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8D70EB08-5005-E1D5-9459-221CC86E8E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7648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E96BDA64-DFD7-1C2A-7B3F-D8C3D6B2F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67F9FE8E-2058-27A9-5841-864CA4C4E3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DA8DE443-F760-8E7D-50FF-509FEC18B3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405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87C66CBB-E975-A93A-550B-D16BE8746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D1B04BDA-9B3F-8360-8497-BDFF5F8112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CC605D8D-6D0D-48F3-D68A-E2E23F0BC2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0577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05ED0584-8D56-9132-7AE4-DEA02D3E2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02780CB7-DCD9-F11F-3D3E-76025037CF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06864A4F-02C8-3109-E198-EAE50D5877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708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99FB078F-5005-4BBF-2FBD-BB2FD4D51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3102F756-5481-5FEF-8394-1D19EFFA1B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BBE3C527-DCB7-F2B5-144C-9BD226B233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0166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69365FDF-55CB-BFDB-4260-91D7A7C4E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>
            <a:extLst>
              <a:ext uri="{FF2B5EF4-FFF2-40B4-BE49-F238E27FC236}">
                <a16:creationId xmlns:a16="http://schemas.microsoft.com/office/drawing/2014/main" id="{E0A9E7F4-DC90-E057-D312-941603E1BB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>
            <a:extLst>
              <a:ext uri="{FF2B5EF4-FFF2-40B4-BE49-F238E27FC236}">
                <a16:creationId xmlns:a16="http://schemas.microsoft.com/office/drawing/2014/main" id="{78ACFB76-B749-C402-6BA2-DFCA4D1F3D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1960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7D070F-9A23-5BC8-048F-7F65E5150AC8}"/>
              </a:ext>
            </a:extLst>
          </p:cNvPr>
          <p:cNvSpPr/>
          <p:nvPr userDrawn="1"/>
        </p:nvSpPr>
        <p:spPr>
          <a:xfrm>
            <a:off x="0" y="1564"/>
            <a:ext cx="12192002" cy="1402435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BB4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1A6633-5299-11E9-5A6E-155D112D7316}"/>
              </a:ext>
            </a:extLst>
          </p:cNvPr>
          <p:cNvSpPr txBox="1"/>
          <p:nvPr userDrawn="1"/>
        </p:nvSpPr>
        <p:spPr>
          <a:xfrm>
            <a:off x="200234" y="6450797"/>
            <a:ext cx="7141664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 dirty="0">
                <a:solidFill>
                  <a:srgbClr val="79BB42"/>
                </a:solidFill>
                <a:latin typeface="Impact"/>
              </a:rPr>
              <a:t>GAME ON: GAMBLING: A YOUTH HEALTH ISSUE</a:t>
            </a:r>
            <a:endParaRPr lang="en-US" sz="1100" dirty="0">
              <a:solidFill>
                <a:srgbClr val="79BB42"/>
              </a:solidFill>
              <a:latin typeface="Impact" panose="020B080603090205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6410E3-FEE0-CF0B-6AAC-E95417691AED}"/>
              </a:ext>
            </a:extLst>
          </p:cNvPr>
          <p:cNvSpPr txBox="1">
            <a:spLocks/>
          </p:cNvSpPr>
          <p:nvPr userDrawn="1"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6817BE-F10F-841D-9258-3CEBB62450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145" y="536792"/>
            <a:ext cx="685813" cy="58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625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0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0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22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BC81-41C5-FF4C-BD47-97CEE20D6915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45618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54CEEB0E-02EE-61CE-AA0E-A2E51DADB27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5125" y="100966"/>
            <a:ext cx="300037" cy="30003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66630F-E854-A916-3709-8A9C3C02A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447970" y="4786524"/>
            <a:ext cx="2972540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rtlCol="0" anchor="ctr">
            <a:spAutoFit/>
          </a:bodyPr>
          <a:lstStyle>
            <a:lvl1pPr>
              <a:defRPr lang="en-AU" sz="700" spc="100" baseline="0" smtClean="0">
                <a:solidFill>
                  <a:schemeClr val="tx1"/>
                </a:solidFill>
              </a:defRPr>
            </a:lvl1pPr>
          </a:lstStyle>
          <a:p>
            <a:r>
              <a:rPr lang="en-AU"/>
              <a:t>SUPPORTING YOUR STUDENTS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57A69-C9FB-0EE6-C544-66FA50DD8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8461" y="189429"/>
            <a:ext cx="233364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fld id="{1D068B5D-4D2F-4A60-BE39-FEFC18BEF2BB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68F5DFA-6747-4A66-AF99-2AA36FD54F9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5495" t="1" r="-1" b="-2"/>
          <a:stretch/>
        </p:blipFill>
        <p:spPr>
          <a:xfrm rot="16200000">
            <a:off x="11789570" y="6637663"/>
            <a:ext cx="311146" cy="12952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81B397-2CB3-6C25-3D75-048A0E6323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8709" y="6326655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800" dirty="0" smtClean="0">
                <a:cs typeface="Arial" panose="020B0604020202020204" pitchFamily="34" charset="0"/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dirty="0" smtClean="0"/>
            </a:lvl4pPr>
            <a:lvl5pPr>
              <a:defRPr lang="en-AU" dirty="0"/>
            </a:lvl5pPr>
          </a:lstStyle>
          <a:p>
            <a:pPr marL="0" lvl="0"/>
            <a:r>
              <a:rPr lang="en-US"/>
              <a:t>Note</a:t>
            </a:r>
            <a:endParaRPr lang="en-AU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F3E6E305-CE85-4874-B80D-2461D9C9AC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709" y="531345"/>
            <a:ext cx="11127354" cy="664797"/>
          </a:xfrm>
        </p:spPr>
        <p:txBody>
          <a:bodyPr/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5285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25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orient="horz" pos="346" userDrawn="1">
          <p15:clr>
            <a:srgbClr val="FBAE40"/>
          </p15:clr>
        </p15:guide>
        <p15:guide id="5" orient="horz" pos="399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54CEEB0E-02EE-61CE-AA0E-A2E51DADB27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5125" y="100966"/>
            <a:ext cx="300037" cy="30003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66630F-E854-A916-3709-8A9C3C02A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447970" y="4786524"/>
            <a:ext cx="2972540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rtlCol="0" anchor="ctr">
            <a:spAutoFit/>
          </a:bodyPr>
          <a:lstStyle>
            <a:lvl1pPr>
              <a:defRPr lang="en-AU" sz="700" spc="100" baseline="0" smtClean="0">
                <a:solidFill>
                  <a:schemeClr val="tx1"/>
                </a:solidFill>
              </a:defRPr>
            </a:lvl1pPr>
          </a:lstStyle>
          <a:p>
            <a:pPr algn="l"/>
            <a:r>
              <a:rPr lang="en-AU"/>
              <a:t>TALKING TO YOUNG PEOPLE ABOUT GAMING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57A69-C9FB-0EE6-C544-66FA50DD8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8461" y="189429"/>
            <a:ext cx="233364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fld id="{1D068B5D-4D2F-4A60-BE39-FEFC18BEF2BB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68F5DFA-6747-4A66-AF99-2AA36FD54F9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5495" t="1" r="-1" b="-2"/>
          <a:stretch/>
        </p:blipFill>
        <p:spPr>
          <a:xfrm rot="16200000">
            <a:off x="11789570" y="6637663"/>
            <a:ext cx="311146" cy="12952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81B397-2CB3-6C25-3D75-048A0E6323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8709" y="6326655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800" dirty="0" smtClean="0">
                <a:cs typeface="Arial" panose="020B0604020202020204" pitchFamily="34" charset="0"/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dirty="0" smtClean="0"/>
            </a:lvl4pPr>
            <a:lvl5pPr>
              <a:defRPr lang="en-AU" dirty="0"/>
            </a:lvl5pPr>
          </a:lstStyle>
          <a:p>
            <a:pPr marL="0" lvl="0"/>
            <a:r>
              <a:rPr lang="en-US"/>
              <a:t>Note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51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25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orient="horz" pos="346" userDrawn="1">
          <p15:clr>
            <a:srgbClr val="FBAE40"/>
          </p15:clr>
        </p15:guide>
        <p15:guide id="5" orient="horz" pos="399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45613B-D2B8-B461-E1EE-55483A121533}"/>
              </a:ext>
            </a:extLst>
          </p:cNvPr>
          <p:cNvSpPr/>
          <p:nvPr userDrawn="1"/>
        </p:nvSpPr>
        <p:spPr>
          <a:xfrm>
            <a:off x="0" y="1564"/>
            <a:ext cx="12192002" cy="1402435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BB4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CCC181-EF41-B6CE-216B-92A09826C3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81314" y="4788384"/>
            <a:ext cx="711276" cy="61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9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9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15" name="Google Shape;15;p1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5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2" name="Google Shape;22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8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00B55D-07B8-73A3-6F77-54E5FA1C1B32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768975" y="6642100"/>
            <a:ext cx="69691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>
                    <a:alpha val="50000"/>
                  </a:srgbClr>
                </a:solidFill>
                <a:latin typeface="Arial Black" panose="020B0A04020102020204" pitchFamily="34" charset="0"/>
              </a:rPr>
              <a:t>OFFICIAL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w3JYnFf2pj4?feature=oembed" TargetMode="External"/><Relationship Id="rId5" Type="http://schemas.openxmlformats.org/officeDocument/2006/relationships/hyperlink" Target="https://youtu.be/w3JYnFf2pj4?si=u4EaqajvctzRGalM" TargetMode="Externa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blershelp.com.au/support-someone/im-worried-about-someones-gambling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BF8CC38-2B3E-C94F-A4A3-0BA5624FA6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22" t="33209" r="6572" b="30704"/>
          <a:stretch>
            <a:fillRect/>
          </a:stretch>
        </p:blipFill>
        <p:spPr>
          <a:xfrm>
            <a:off x="-1" y="1400030"/>
            <a:ext cx="12192001" cy="34882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BDB7B0-56BC-13DF-57B0-8A764D81A768}"/>
              </a:ext>
            </a:extLst>
          </p:cNvPr>
          <p:cNvSpPr/>
          <p:nvPr/>
        </p:nvSpPr>
        <p:spPr>
          <a:xfrm>
            <a:off x="0" y="4116839"/>
            <a:ext cx="12192002" cy="274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E0F203B-7316-964C-B955-8EDD7812AE37}"/>
              </a:ext>
            </a:extLst>
          </p:cNvPr>
          <p:cNvSpPr txBox="1">
            <a:spLocks/>
          </p:cNvSpPr>
          <p:nvPr/>
        </p:nvSpPr>
        <p:spPr>
          <a:xfrm>
            <a:off x="275500" y="4663072"/>
            <a:ext cx="10800000" cy="949091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5600" dirty="0">
                <a:solidFill>
                  <a:srgbClr val="79BB42"/>
                </a:solidFill>
              </a:rPr>
              <a:t>Find your voice – youth speak!</a:t>
            </a:r>
          </a:p>
        </p:txBody>
      </p:sp>
      <p:sp>
        <p:nvSpPr>
          <p:cNvPr id="26" name="Google Shape;84;p1">
            <a:extLst>
              <a:ext uri="{FF2B5EF4-FFF2-40B4-BE49-F238E27FC236}">
                <a16:creationId xmlns:a16="http://schemas.microsoft.com/office/drawing/2014/main" id="{AEF81031-091C-AA47-B1F8-149FBEA5FE6C}"/>
              </a:ext>
            </a:extLst>
          </p:cNvPr>
          <p:cNvSpPr txBox="1">
            <a:spLocks/>
          </p:cNvSpPr>
          <p:nvPr/>
        </p:nvSpPr>
        <p:spPr>
          <a:xfrm>
            <a:off x="296125" y="4264535"/>
            <a:ext cx="9184105" cy="391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AU" sz="2000" spc="30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6: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F87C657-1C54-B649-83E8-30D897481C94}"/>
              </a:ext>
            </a:extLst>
          </p:cNvPr>
          <p:cNvSpPr/>
          <p:nvPr/>
        </p:nvSpPr>
        <p:spPr>
          <a:xfrm>
            <a:off x="296124" y="293857"/>
            <a:ext cx="11184209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Impact"/>
              </a:rPr>
              <a:t>GAME ON. GAMBLING: A YOUTH HEALTH ISSUE</a:t>
            </a:r>
            <a:endParaRPr 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97424E1-D548-0A4A-A291-B20712708C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1314" y="4788384"/>
            <a:ext cx="711276" cy="6114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F66C73-A557-AACE-A6A1-C1582C13F9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007" y="5756632"/>
            <a:ext cx="1945885" cy="8330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1F0A19B7-83EB-0067-9B97-C3FED9ABE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3AEF2F5-4C23-0947-211D-D93E909EB370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6174B36-3B50-B001-AF95-202A67D44B37}"/>
              </a:ext>
            </a:extLst>
          </p:cNvPr>
          <p:cNvGrpSpPr/>
          <p:nvPr/>
        </p:nvGrpSpPr>
        <p:grpSpPr>
          <a:xfrm>
            <a:off x="0" y="3191202"/>
            <a:ext cx="5708990" cy="2705200"/>
            <a:chOff x="475402" y="3678799"/>
            <a:chExt cx="5708990" cy="2705200"/>
          </a:xfrm>
        </p:grpSpPr>
        <p:sp>
          <p:nvSpPr>
            <p:cNvPr id="3" name="Google Shape;98;p7">
              <a:extLst>
                <a:ext uri="{FF2B5EF4-FFF2-40B4-BE49-F238E27FC236}">
                  <a16:creationId xmlns:a16="http://schemas.microsoft.com/office/drawing/2014/main" id="{E193ECC5-2B74-2E66-DBDC-110D28D81D8D}"/>
                </a:ext>
              </a:extLst>
            </p:cNvPr>
            <p:cNvSpPr txBox="1">
              <a:spLocks/>
            </p:cNvSpPr>
            <p:nvPr/>
          </p:nvSpPr>
          <p:spPr>
            <a:xfrm>
              <a:off x="1597837" y="3678799"/>
              <a:ext cx="4586555" cy="2335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 dirty="0">
                  <a:solidFill>
                    <a:schemeClr val="tx1"/>
                  </a:solidFill>
                </a:rPr>
                <a:t>$100 million</a:t>
              </a:r>
              <a:endParaRPr lang="en-GB" sz="24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BD414D9-8587-E51A-0CEA-024396E39975}"/>
                </a:ext>
              </a:extLst>
            </p:cNvPr>
            <p:cNvSpPr/>
            <p:nvPr/>
          </p:nvSpPr>
          <p:spPr>
            <a:xfrm>
              <a:off x="475402" y="5959267"/>
              <a:ext cx="4259297" cy="424732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endParaRPr lang="en-GB" sz="2400" b="1">
                <a:solidFill>
                  <a:schemeClr val="dk2"/>
                </a:solidFill>
                <a:highlight>
                  <a:srgbClr val="FFFFFF"/>
                </a:highlight>
                <a:ea typeface="Roboto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A5EAD9E-B66F-1B6C-6E25-182141376724}"/>
              </a:ext>
            </a:extLst>
          </p:cNvPr>
          <p:cNvSpPr txBox="1"/>
          <p:nvPr/>
        </p:nvSpPr>
        <p:spPr>
          <a:xfrm>
            <a:off x="4563060" y="3330624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$171 million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EC009B7-E5EC-CE9F-446D-CDA217959F6B}"/>
              </a:ext>
            </a:extLst>
          </p:cNvPr>
          <p:cNvSpPr txBox="1"/>
          <p:nvPr/>
        </p:nvSpPr>
        <p:spPr>
          <a:xfrm>
            <a:off x="7803466" y="3326624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$278 million 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3477E6B2-BBC2-4434-7EF5-273C556A8001}"/>
              </a:ext>
            </a:extLst>
          </p:cNvPr>
          <p:cNvSpPr txBox="1">
            <a:spLocks/>
          </p:cNvSpPr>
          <p:nvPr/>
        </p:nvSpPr>
        <p:spPr>
          <a:xfrm>
            <a:off x="276466" y="6259225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800" b="0" i="0" u="none" strike="noStrike" kern="1200" cap="none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  <a:sym typeface="Arial"/>
              </a:defRPr>
            </a:lvl1pPr>
            <a:lvl2pPr marL="685800" marR="0" lvl="1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lang="en-US" sz="1800" b="0" i="0" u="none" strike="noStrike" kern="1200" cap="none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L="1143000" marR="0" lvl="2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lang="en-US" sz="1800" b="0" i="0" u="none" strike="noStrike" kern="1200" cap="none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L="1600200" marR="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lang="en-US" sz="1800" b="0" i="0" u="none" strike="noStrike" kern="1200" cap="none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L="2057400" marR="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lang="en-AU" sz="1800" b="0" i="0" u="none" strike="noStrike" kern="1200" cap="none" dirty="0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L="2514600" marR="0" lvl="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L="2971800" marR="0" lvl="6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L="3429000" marR="0" lvl="7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L="3886200" marR="0" lvl="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Source: </a:t>
            </a:r>
            <a:r>
              <a:rPr lang="en-GB" dirty="0">
                <a:ea typeface="+mj-ea"/>
                <a:cs typeface="Arial"/>
              </a:rPr>
              <a:t>Neilson reveals Australia’s top ad spenders and categories for 2025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.</a:t>
            </a:r>
          </a:p>
        </p:txBody>
      </p:sp>
      <p:sp>
        <p:nvSpPr>
          <p:cNvPr id="4" name="Google Shape;98;p7">
            <a:extLst>
              <a:ext uri="{FF2B5EF4-FFF2-40B4-BE49-F238E27FC236}">
                <a16:creationId xmlns:a16="http://schemas.microsoft.com/office/drawing/2014/main" id="{3403D549-6F81-2705-005D-5A72C1C539DE}"/>
              </a:ext>
            </a:extLst>
          </p:cNvPr>
          <p:cNvSpPr txBox="1">
            <a:spLocks/>
          </p:cNvSpPr>
          <p:nvPr/>
        </p:nvSpPr>
        <p:spPr>
          <a:xfrm>
            <a:off x="486345" y="1646830"/>
            <a:ext cx="11144991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None/>
            </a:pPr>
            <a:r>
              <a:rPr lang="en-GB" sz="2000" dirty="0">
                <a:solidFill>
                  <a:schemeClr val="tx1"/>
                </a:solidFill>
              </a:rPr>
              <a:t>7. How much money did the gambling industry spend on ads in Australia in 2025? 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5">
            <a:extLst>
              <a:ext uri="{FF2B5EF4-FFF2-40B4-BE49-F238E27FC236}">
                <a16:creationId xmlns:a16="http://schemas.microsoft.com/office/drawing/2014/main" id="{2B87D5A5-F6E0-4F1B-7174-E12C495BCF9C}"/>
              </a:ext>
            </a:extLst>
          </p:cNvPr>
          <p:cNvSpPr/>
          <p:nvPr/>
        </p:nvSpPr>
        <p:spPr>
          <a:xfrm>
            <a:off x="4177392" y="2920683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07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B9162AD8-02F1-6741-314D-5B06885E2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6345564-1314-9264-B203-921EFE34AAEF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869DC63-B01D-A939-5253-2BE5AC6071A0}"/>
              </a:ext>
            </a:extLst>
          </p:cNvPr>
          <p:cNvGrpSpPr/>
          <p:nvPr/>
        </p:nvGrpSpPr>
        <p:grpSpPr>
          <a:xfrm>
            <a:off x="582824" y="3178875"/>
            <a:ext cx="3561337" cy="917634"/>
            <a:chOff x="475402" y="3582600"/>
            <a:chExt cx="5277750" cy="2801399"/>
          </a:xfrm>
        </p:grpSpPr>
        <p:sp>
          <p:nvSpPr>
            <p:cNvPr id="3" name="Google Shape;98;p7">
              <a:extLst>
                <a:ext uri="{FF2B5EF4-FFF2-40B4-BE49-F238E27FC236}">
                  <a16:creationId xmlns:a16="http://schemas.microsoft.com/office/drawing/2014/main" id="{18B60BCD-30C0-3154-7755-5634987389B3}"/>
                </a:ext>
              </a:extLst>
            </p:cNvPr>
            <p:cNvSpPr txBox="1">
              <a:spLocks/>
            </p:cNvSpPr>
            <p:nvPr/>
          </p:nvSpPr>
          <p:spPr>
            <a:xfrm>
              <a:off x="1166597" y="3582600"/>
              <a:ext cx="4586555" cy="2335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 dirty="0">
                  <a:solidFill>
                    <a:schemeClr val="tx1"/>
                  </a:solidFill>
                </a:rPr>
                <a:t>18-24 years</a:t>
              </a:r>
              <a:endParaRPr lang="en-GB" sz="24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1927DB-41A0-D5B1-42A9-21268341DAFA}"/>
                </a:ext>
              </a:extLst>
            </p:cNvPr>
            <p:cNvSpPr/>
            <p:nvPr/>
          </p:nvSpPr>
          <p:spPr>
            <a:xfrm>
              <a:off x="475402" y="5959267"/>
              <a:ext cx="4259297" cy="424732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endParaRPr lang="en-GB" sz="2400" b="1">
                <a:solidFill>
                  <a:schemeClr val="dk2"/>
                </a:solidFill>
                <a:highlight>
                  <a:srgbClr val="FFFFFF"/>
                </a:highlight>
                <a:ea typeface="Roboto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9996548-D646-578C-D3F9-7806BDAE5BF0}"/>
              </a:ext>
            </a:extLst>
          </p:cNvPr>
          <p:cNvSpPr txBox="1"/>
          <p:nvPr/>
        </p:nvSpPr>
        <p:spPr>
          <a:xfrm>
            <a:off x="4340751" y="3330626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25-34 years</a:t>
            </a:r>
          </a:p>
        </p:txBody>
      </p:sp>
      <p:sp>
        <p:nvSpPr>
          <p:cNvPr id="20" name="Rounded Rectangle 15">
            <a:extLst>
              <a:ext uri="{FF2B5EF4-FFF2-40B4-BE49-F238E27FC236}">
                <a16:creationId xmlns:a16="http://schemas.microsoft.com/office/drawing/2014/main" id="{CFDD734A-C0C5-2BB8-875E-C54A529865BC}"/>
              </a:ext>
            </a:extLst>
          </p:cNvPr>
          <p:cNvSpPr/>
          <p:nvPr/>
        </p:nvSpPr>
        <p:spPr>
          <a:xfrm>
            <a:off x="689626" y="2838789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6EDEDF5-9566-AC4B-A22F-9F3961C299C8}"/>
              </a:ext>
            </a:extLst>
          </p:cNvPr>
          <p:cNvSpPr txBox="1"/>
          <p:nvPr/>
        </p:nvSpPr>
        <p:spPr>
          <a:xfrm>
            <a:off x="7337877" y="3330625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35-44 years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5AE1185A-6C3C-93E8-8930-6B2108DFA78F}"/>
              </a:ext>
            </a:extLst>
          </p:cNvPr>
          <p:cNvSpPr txBox="1">
            <a:spLocks/>
          </p:cNvSpPr>
          <p:nvPr/>
        </p:nvSpPr>
        <p:spPr>
          <a:xfrm>
            <a:off x="326960" y="6247045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lang="en-US" sz="800" b="0" i="0" u="none" strike="noStrike" kern="1200" cap="none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  <a:sym typeface="Arial"/>
              </a:defRPr>
            </a:lvl1pPr>
            <a:lvl2pPr marL="685800" marR="0" lvl="1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lang="en-US" sz="1800" b="0" i="0" u="none" strike="noStrike" kern="1200" cap="none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L="1143000" marR="0" lvl="2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lang="en-US" sz="1800" b="0" i="0" u="none" strike="noStrike" kern="1200" cap="none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L="1600200" marR="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lang="en-US" sz="1800" b="0" i="0" u="none" strike="noStrike" kern="1200" cap="none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L="2057400" marR="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lang="en-AU" sz="1800" b="0" i="0" u="none" strike="noStrike" kern="1200" cap="none" dirty="0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L="2514600" marR="0" lvl="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L="2971800" marR="0" lvl="6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L="3429000" marR="0" lvl="7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L="3886200" marR="0" lvl="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Source: </a:t>
            </a:r>
            <a:r>
              <a:rPr lang="en-GB" dirty="0">
                <a:ea typeface="+mj-ea"/>
                <a:cs typeface="Arial"/>
              </a:rPr>
              <a:t>Neilson reveals Australia’s top ad spenders and categories for 2025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.</a:t>
            </a:r>
          </a:p>
        </p:txBody>
      </p:sp>
      <p:sp>
        <p:nvSpPr>
          <p:cNvPr id="4" name="Google Shape;98;p7">
            <a:extLst>
              <a:ext uri="{FF2B5EF4-FFF2-40B4-BE49-F238E27FC236}">
                <a16:creationId xmlns:a16="http://schemas.microsoft.com/office/drawing/2014/main" id="{2C426A63-810D-554D-95E6-ECEE9ED69D66}"/>
              </a:ext>
            </a:extLst>
          </p:cNvPr>
          <p:cNvSpPr txBox="1">
            <a:spLocks/>
          </p:cNvSpPr>
          <p:nvPr/>
        </p:nvSpPr>
        <p:spPr>
          <a:xfrm>
            <a:off x="486345" y="1646830"/>
            <a:ext cx="11144991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None/>
            </a:pPr>
            <a:r>
              <a:rPr lang="en-GB" sz="2000" dirty="0">
                <a:solidFill>
                  <a:schemeClr val="tx1"/>
                </a:solidFill>
              </a:rPr>
              <a:t>8. What age group bet on sports the most in Victoria?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87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61602980-8ED0-FD53-7531-0ACB4A1E6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DF04AA7-1D8C-0273-92D8-D5CB00B2BFDA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FBEA788-8F1F-9972-E227-739FB78F9344}"/>
              </a:ext>
            </a:extLst>
          </p:cNvPr>
          <p:cNvGrpSpPr/>
          <p:nvPr/>
        </p:nvGrpSpPr>
        <p:grpSpPr>
          <a:xfrm>
            <a:off x="331789" y="3139717"/>
            <a:ext cx="5764211" cy="1797742"/>
            <a:chOff x="475402" y="3476720"/>
            <a:chExt cx="5764211" cy="2907279"/>
          </a:xfrm>
        </p:grpSpPr>
        <p:sp>
          <p:nvSpPr>
            <p:cNvPr id="3" name="Google Shape;98;p7">
              <a:extLst>
                <a:ext uri="{FF2B5EF4-FFF2-40B4-BE49-F238E27FC236}">
                  <a16:creationId xmlns:a16="http://schemas.microsoft.com/office/drawing/2014/main" id="{9166D17C-C76F-24E4-776D-A544118CF83E}"/>
                </a:ext>
              </a:extLst>
            </p:cNvPr>
            <p:cNvSpPr txBox="1">
              <a:spLocks/>
            </p:cNvSpPr>
            <p:nvPr/>
          </p:nvSpPr>
          <p:spPr>
            <a:xfrm>
              <a:off x="1653058" y="3476720"/>
              <a:ext cx="4586555" cy="23359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 dirty="0">
                  <a:solidFill>
                    <a:schemeClr val="tx1"/>
                  </a:solidFill>
                </a:rPr>
                <a:t>Lottery</a:t>
              </a:r>
              <a:endParaRPr lang="en-GB" sz="24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A38C6F2-74DB-C30B-49FF-EB8674D8031A}"/>
                </a:ext>
              </a:extLst>
            </p:cNvPr>
            <p:cNvSpPr/>
            <p:nvPr/>
          </p:nvSpPr>
          <p:spPr>
            <a:xfrm>
              <a:off x="475402" y="5959267"/>
              <a:ext cx="4259297" cy="424732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endParaRPr lang="en-GB" sz="2400" b="1">
                <a:solidFill>
                  <a:schemeClr val="dk2"/>
                </a:solidFill>
                <a:highlight>
                  <a:srgbClr val="FFFFFF"/>
                </a:highlight>
                <a:ea typeface="Roboto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58C1FD-38BF-670F-079E-58650C7293D3}"/>
              </a:ext>
            </a:extLst>
          </p:cNvPr>
          <p:cNvSpPr txBox="1"/>
          <p:nvPr/>
        </p:nvSpPr>
        <p:spPr>
          <a:xfrm>
            <a:off x="4732081" y="3330624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Raffles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F64F866-F29E-181C-4717-CC502467DD82}"/>
              </a:ext>
            </a:extLst>
          </p:cNvPr>
          <p:cNvSpPr txBox="1"/>
          <p:nvPr/>
        </p:nvSpPr>
        <p:spPr>
          <a:xfrm>
            <a:off x="7727965" y="3301355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Racing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158E40A8-7BBE-CFB6-D3A9-DB9EA5CD790C}"/>
              </a:ext>
            </a:extLst>
          </p:cNvPr>
          <p:cNvSpPr txBox="1">
            <a:spLocks/>
          </p:cNvSpPr>
          <p:nvPr/>
        </p:nvSpPr>
        <p:spPr>
          <a:xfrm>
            <a:off x="305171" y="6304046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A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cs typeface="Arial"/>
              </a:rPr>
              <a:t>Source: Victorian population gambling and health study 2023. Dept of Justice and Community Safety Victoria.</a:t>
            </a:r>
          </a:p>
        </p:txBody>
      </p:sp>
      <p:sp>
        <p:nvSpPr>
          <p:cNvPr id="2" name="Google Shape;98;p7">
            <a:extLst>
              <a:ext uri="{FF2B5EF4-FFF2-40B4-BE49-F238E27FC236}">
                <a16:creationId xmlns:a16="http://schemas.microsoft.com/office/drawing/2014/main" id="{A2916558-0F12-65D4-D09E-0F9260EAF43A}"/>
              </a:ext>
            </a:extLst>
          </p:cNvPr>
          <p:cNvSpPr txBox="1">
            <a:spLocks/>
          </p:cNvSpPr>
          <p:nvPr/>
        </p:nvSpPr>
        <p:spPr>
          <a:xfrm>
            <a:off x="486345" y="1646830"/>
            <a:ext cx="11144991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None/>
            </a:pPr>
            <a:r>
              <a:rPr lang="en-GB" sz="2000" dirty="0">
                <a:solidFill>
                  <a:schemeClr val="tx1"/>
                </a:solidFill>
              </a:rPr>
              <a:t>9. What is the most common form of gambling in Victoria?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le 15">
            <a:extLst>
              <a:ext uri="{FF2B5EF4-FFF2-40B4-BE49-F238E27FC236}">
                <a16:creationId xmlns:a16="http://schemas.microsoft.com/office/drawing/2014/main" id="{58690906-EA8F-4B62-735D-2755986129E3}"/>
              </a:ext>
            </a:extLst>
          </p:cNvPr>
          <p:cNvSpPr/>
          <p:nvPr/>
        </p:nvSpPr>
        <p:spPr>
          <a:xfrm>
            <a:off x="689626" y="2838789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 b="1" dirty="0">
              <a:highlight>
                <a:srgbClr val="4E7AB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3876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F36AFDC7-75DA-2DBA-8542-086326532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0B96B88-DFA5-279F-C63C-08F4E388B7F4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59F104E-B68C-67B8-C71D-50A52E6CCEAD}"/>
              </a:ext>
            </a:extLst>
          </p:cNvPr>
          <p:cNvGrpSpPr/>
          <p:nvPr/>
        </p:nvGrpSpPr>
        <p:grpSpPr>
          <a:xfrm>
            <a:off x="326960" y="3211233"/>
            <a:ext cx="5265318" cy="2865987"/>
            <a:chOff x="475402" y="3518012"/>
            <a:chExt cx="5265318" cy="2865987"/>
          </a:xfrm>
        </p:grpSpPr>
        <p:sp>
          <p:nvSpPr>
            <p:cNvPr id="3" name="Google Shape;98;p7">
              <a:extLst>
                <a:ext uri="{FF2B5EF4-FFF2-40B4-BE49-F238E27FC236}">
                  <a16:creationId xmlns:a16="http://schemas.microsoft.com/office/drawing/2014/main" id="{0435AB7A-425C-68E7-DA13-1B42670E14FC}"/>
                </a:ext>
              </a:extLst>
            </p:cNvPr>
            <p:cNvSpPr txBox="1">
              <a:spLocks/>
            </p:cNvSpPr>
            <p:nvPr/>
          </p:nvSpPr>
          <p:spPr>
            <a:xfrm>
              <a:off x="1154165" y="3518012"/>
              <a:ext cx="4586555" cy="2335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 dirty="0">
                  <a:solidFill>
                    <a:schemeClr val="tx1"/>
                  </a:solidFill>
                </a:rPr>
                <a:t>11,545</a:t>
              </a:r>
              <a:endParaRPr lang="en-GB" sz="24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072AA99-3F27-57B5-702D-29AE02C28577}"/>
                </a:ext>
              </a:extLst>
            </p:cNvPr>
            <p:cNvSpPr/>
            <p:nvPr/>
          </p:nvSpPr>
          <p:spPr>
            <a:xfrm>
              <a:off x="475402" y="5959267"/>
              <a:ext cx="4259297" cy="424732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endParaRPr lang="en-GB" sz="2400" b="1">
                <a:solidFill>
                  <a:schemeClr val="dk2"/>
                </a:solidFill>
                <a:highlight>
                  <a:srgbClr val="FFFFFF"/>
                </a:highlight>
                <a:ea typeface="Roboto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3B5057C-C372-5ADC-07DD-22C55EEDAA2C}"/>
              </a:ext>
            </a:extLst>
          </p:cNvPr>
          <p:cNvSpPr txBox="1"/>
          <p:nvPr/>
        </p:nvSpPr>
        <p:spPr>
          <a:xfrm>
            <a:off x="4340751" y="3330626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18,236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89A30F-A903-89B2-80B9-55BAE1810536}"/>
              </a:ext>
            </a:extLst>
          </p:cNvPr>
          <p:cNvSpPr txBox="1"/>
          <p:nvPr/>
        </p:nvSpPr>
        <p:spPr>
          <a:xfrm>
            <a:off x="7337877" y="3330625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28,912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064F2D2-EE4A-DCCA-BE37-81BD57EA5304}"/>
              </a:ext>
            </a:extLst>
          </p:cNvPr>
          <p:cNvSpPr txBox="1">
            <a:spLocks/>
          </p:cNvSpPr>
          <p:nvPr/>
        </p:nvSpPr>
        <p:spPr>
          <a:xfrm>
            <a:off x="285650" y="6299287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A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cs typeface="Arial"/>
              </a:rPr>
              <a:t>Source: Victorian population gambling and health study 2023. Dept of Justice and Community Safety Victoria.</a:t>
            </a:r>
          </a:p>
        </p:txBody>
      </p:sp>
      <p:sp>
        <p:nvSpPr>
          <p:cNvPr id="2" name="Google Shape;98;p7">
            <a:extLst>
              <a:ext uri="{FF2B5EF4-FFF2-40B4-BE49-F238E27FC236}">
                <a16:creationId xmlns:a16="http://schemas.microsoft.com/office/drawing/2014/main" id="{63B06E24-025D-C35F-5029-F3F5634E0A89}"/>
              </a:ext>
            </a:extLst>
          </p:cNvPr>
          <p:cNvSpPr txBox="1">
            <a:spLocks/>
          </p:cNvSpPr>
          <p:nvPr/>
        </p:nvSpPr>
        <p:spPr>
          <a:xfrm>
            <a:off x="486345" y="1646830"/>
            <a:ext cx="11144991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None/>
            </a:pPr>
            <a:r>
              <a:rPr lang="en-GB" sz="2000" dirty="0">
                <a:solidFill>
                  <a:schemeClr val="tx1"/>
                </a:solidFill>
              </a:rPr>
              <a:t>10. How many pokies were there in Victoria in 2023? (clubs, casinos, hotels) 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le 15">
            <a:extLst>
              <a:ext uri="{FF2B5EF4-FFF2-40B4-BE49-F238E27FC236}">
                <a16:creationId xmlns:a16="http://schemas.microsoft.com/office/drawing/2014/main" id="{0556FFDE-BBD4-B539-E170-CA9FE0D6DD49}"/>
              </a:ext>
            </a:extLst>
          </p:cNvPr>
          <p:cNvSpPr/>
          <p:nvPr/>
        </p:nvSpPr>
        <p:spPr>
          <a:xfrm>
            <a:off x="7006355" y="2827389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9734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descr="Who is Youth Affairs Council Victoria?">
            <a:hlinkClick r:id="" action="ppaction://media"/>
            <a:extLst>
              <a:ext uri="{FF2B5EF4-FFF2-40B4-BE49-F238E27FC236}">
                <a16:creationId xmlns:a16="http://schemas.microsoft.com/office/drawing/2014/main" id="{2B433591-D507-B847-8013-5AB4AD3EC6E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52694" y="1607420"/>
            <a:ext cx="8286612" cy="46819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D58FA3D-B30D-E24E-8598-0DB0D148ED42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Youth Affairs Council Victoria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A4E409-B38A-59D9-95E7-353B14D15628}"/>
              </a:ext>
            </a:extLst>
          </p:cNvPr>
          <p:cNvSpPr txBox="1"/>
          <p:nvPr/>
        </p:nvSpPr>
        <p:spPr>
          <a:xfrm>
            <a:off x="227621" y="6289356"/>
            <a:ext cx="6715760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</a:rPr>
              <a:t>Source: </a:t>
            </a:r>
            <a:r>
              <a:rPr lang="en-US" sz="800" dirty="0">
                <a:solidFill>
                  <a:srgbClr val="7F7F7F"/>
                </a:solidFill>
                <a:hlinkClick r:id="rId5"/>
              </a:rPr>
              <a:t>https://youtu.be/w3JYnFf2pj4?si=u4EaqajvctzRGalM</a:t>
            </a:r>
            <a:endParaRPr lang="en-US" sz="8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7"/>
          <p:cNvSpPr txBox="1">
            <a:spLocks noGrp="1"/>
          </p:cNvSpPr>
          <p:nvPr>
            <p:ph type="title" idx="4294967295"/>
          </p:nvPr>
        </p:nvSpPr>
        <p:spPr>
          <a:xfrm>
            <a:off x="813121" y="2395720"/>
            <a:ext cx="4905375" cy="165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>
              <a:buSzPct val="111111"/>
            </a:pPr>
            <a:r>
              <a:rPr lang="en-GB" sz="2000" dirty="0"/>
              <a:t>It’s time for you to stand up and take action to improve youth health outcomes for this issue</a:t>
            </a:r>
            <a:endParaRPr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340A06-91FF-7041-8F80-0C1773219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296" y="1897814"/>
            <a:ext cx="2374900" cy="306237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E29BDFC-8E45-5661-CBCA-91336B68A917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Youth advocacy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6;p7">
            <a:extLst>
              <a:ext uri="{FF2B5EF4-FFF2-40B4-BE49-F238E27FC236}">
                <a16:creationId xmlns:a16="http://schemas.microsoft.com/office/drawing/2014/main" id="{1381F52B-7372-804A-9416-3341AAA81C2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53674" y="1891222"/>
            <a:ext cx="11363325" cy="3719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spcAft>
                <a:spcPts val="2000"/>
              </a:spcAft>
              <a:buSzPct val="111111"/>
            </a:pPr>
            <a:r>
              <a:rPr lang="en-GB" sz="2000" dirty="0"/>
              <a:t>Gaming and gambling in young people - what needs to change?</a:t>
            </a:r>
            <a:br>
              <a:rPr lang="en-GB" sz="2000" dirty="0"/>
            </a:br>
            <a:br>
              <a:rPr lang="en-GB" sz="2000" dirty="0"/>
            </a:br>
            <a:r>
              <a:rPr lang="en-GB" sz="2000" dirty="0"/>
              <a:t>How can I advocate (have an impact)?</a:t>
            </a:r>
            <a:br>
              <a:rPr lang="en-GB" sz="2000" dirty="0"/>
            </a:br>
            <a:br>
              <a:rPr lang="en-GB" sz="2000" dirty="0"/>
            </a:br>
            <a:r>
              <a:rPr lang="en-GB" sz="2000" dirty="0"/>
              <a:t>Research the website: </a:t>
            </a:r>
            <a:r>
              <a:rPr lang="en-GB" sz="2000" dirty="0">
                <a:hlinkClick r:id="rId3"/>
              </a:rPr>
              <a:t>https://gamblershelp.com.au/support-someone/im-worried-about-someones-gambling/</a:t>
            </a:r>
            <a:r>
              <a:rPr lang="en-GB" sz="2000" dirty="0"/>
              <a:t> and discuss with a partner how these techniques could assist advocacy.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885A44-45F7-24AA-B9B3-3D444E62A3E3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Youth advocacy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>
          <a:extLst>
            <a:ext uri="{FF2B5EF4-FFF2-40B4-BE49-F238E27FC236}">
              <a16:creationId xmlns:a16="http://schemas.microsoft.com/office/drawing/2014/main" id="{46148662-772B-251F-CC00-646831979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6;p7">
            <a:extLst>
              <a:ext uri="{FF2B5EF4-FFF2-40B4-BE49-F238E27FC236}">
                <a16:creationId xmlns:a16="http://schemas.microsoft.com/office/drawing/2014/main" id="{8EE63076-E82C-AA1C-3FA2-1CF45F4FEC4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31895" y="1993927"/>
            <a:ext cx="5219700" cy="3719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>
              <a:spcAft>
                <a:spcPts val="2000"/>
              </a:spcAft>
              <a:buSzPct val="111111"/>
            </a:pPr>
            <a:r>
              <a:rPr lang="en-GB" sz="2000" dirty="0"/>
              <a:t>Complete the activity worksheet part 1.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CC8D66-918E-701C-9DE1-AEAE13AB9099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200" dirty="0"/>
              <a:t>Youth advocacy</a:t>
            </a:r>
          </a:p>
        </p:txBody>
      </p:sp>
      <p:pic>
        <p:nvPicPr>
          <p:cNvPr id="4" name="Picture 3" descr="Sounds like.&#10;&#10;AI-generated content may be incorrect.">
            <a:extLst>
              <a:ext uri="{FF2B5EF4-FFF2-40B4-BE49-F238E27FC236}">
                <a16:creationId xmlns:a16="http://schemas.microsoft.com/office/drawing/2014/main" id="{11532D62-EE05-9EB1-56FF-B1534E5D8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1" y="1429440"/>
            <a:ext cx="5219859" cy="502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117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6;p23">
            <a:extLst>
              <a:ext uri="{FF2B5EF4-FFF2-40B4-BE49-F238E27FC236}">
                <a16:creationId xmlns:a16="http://schemas.microsoft.com/office/drawing/2014/main" id="{BD0A38C5-8BF9-0C4F-8F11-2685C009E090}"/>
              </a:ext>
            </a:extLst>
          </p:cNvPr>
          <p:cNvSpPr txBox="1">
            <a:spLocks/>
          </p:cNvSpPr>
          <p:nvPr/>
        </p:nvSpPr>
        <p:spPr>
          <a:xfrm>
            <a:off x="720002" y="1916207"/>
            <a:ext cx="10034684" cy="420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1600"/>
              </a:spcAft>
              <a:buClr>
                <a:srgbClr val="79BB42"/>
              </a:buClr>
              <a:buSzPct val="120000"/>
              <a:buNone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that you have a deeper understanding of health and equity impacts of gaming and gambling in young people, what needs to change to improve health outcomes?</a:t>
            </a:r>
          </a:p>
          <a:p>
            <a:pPr marL="0" lvl="1" indent="0">
              <a:lnSpc>
                <a:spcPct val="100000"/>
              </a:lnSpc>
              <a:spcAft>
                <a:spcPts val="1000"/>
              </a:spcAft>
              <a:buClr>
                <a:srgbClr val="79BB42"/>
              </a:buClr>
              <a:buSzPct val="120000"/>
              <a:buNone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Examples:</a:t>
            </a:r>
          </a:p>
          <a:p>
            <a:pPr marL="285750" lvl="1" indent="-285750">
              <a:lnSpc>
                <a:spcPct val="100000"/>
              </a:lnSpc>
              <a:spcAft>
                <a:spcPts val="1000"/>
              </a:spcAft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Gambling advertising should be banned</a:t>
            </a:r>
          </a:p>
          <a:p>
            <a:pPr marL="285750" lvl="1" indent="-285750">
              <a:lnSpc>
                <a:spcPct val="100000"/>
              </a:lnSpc>
              <a:spcAft>
                <a:spcPts val="1000"/>
              </a:spcAft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Gaming should not be allowed to use gambling strategies in games</a:t>
            </a:r>
          </a:p>
          <a:p>
            <a:pPr marL="285750" lvl="1" indent="-285750">
              <a:lnSpc>
                <a:spcPct val="100000"/>
              </a:lnSpc>
              <a:spcAft>
                <a:spcPts val="1000"/>
              </a:spcAft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Gaming and gambling education should be mandatory in schools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FC9D865-8848-B944-9B82-4E14EB96C0D1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Brainstorm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16;p23">
            <a:extLst>
              <a:ext uri="{FF2B5EF4-FFF2-40B4-BE49-F238E27FC236}">
                <a16:creationId xmlns:a16="http://schemas.microsoft.com/office/drawing/2014/main" id="{B469597F-0DDA-3244-A4FE-6BAA167785AF}"/>
              </a:ext>
            </a:extLst>
          </p:cNvPr>
          <p:cNvSpPr txBox="1">
            <a:spLocks/>
          </p:cNvSpPr>
          <p:nvPr/>
        </p:nvSpPr>
        <p:spPr>
          <a:xfrm>
            <a:off x="565327" y="1762434"/>
            <a:ext cx="7052398" cy="420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600"/>
              </a:spcAft>
              <a:buClr>
                <a:srgbClr val="79BB42"/>
              </a:buClr>
              <a:buSzPct val="120000"/>
              <a:buNone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now create an advocacy plan on activity sheet, part 2. What features should be included in an advocacy initiative?</a:t>
            </a:r>
          </a:p>
          <a:p>
            <a:pPr marL="285750" lvl="1" indent="-285750">
              <a:lnSpc>
                <a:spcPct val="100000"/>
              </a:lnSpc>
              <a:spcAft>
                <a:spcPts val="1000"/>
              </a:spcAft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Persuasive techniques</a:t>
            </a:r>
          </a:p>
          <a:p>
            <a:pPr marL="285750" lvl="1" indent="-285750">
              <a:lnSpc>
                <a:spcPct val="100000"/>
              </a:lnSpc>
              <a:spcAft>
                <a:spcPts val="1000"/>
              </a:spcAft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Action statements</a:t>
            </a:r>
          </a:p>
          <a:p>
            <a:pPr marL="285750" lvl="1" indent="-285750">
              <a:lnSpc>
                <a:spcPct val="100000"/>
              </a:lnSpc>
              <a:spcAft>
                <a:spcPts val="1000"/>
              </a:spcAft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or statistics, evidence to support change</a:t>
            </a:r>
          </a:p>
          <a:p>
            <a:pPr marL="285750" lvl="1" indent="-285750">
              <a:lnSpc>
                <a:spcPct val="100000"/>
              </a:lnSpc>
              <a:spcAft>
                <a:spcPts val="1000"/>
              </a:spcAft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Impacts of change failure</a:t>
            </a:r>
          </a:p>
          <a:p>
            <a:pPr marL="285750" lvl="1" indent="-285750">
              <a:lnSpc>
                <a:spcPct val="100000"/>
              </a:lnSpc>
              <a:spcAft>
                <a:spcPts val="1000"/>
              </a:spcAft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 stories</a:t>
            </a:r>
          </a:p>
          <a:p>
            <a:pPr marL="285750" lvl="1" indent="-285750">
              <a:lnSpc>
                <a:spcPct val="100000"/>
              </a:lnSpc>
              <a:spcAft>
                <a:spcPts val="1000"/>
              </a:spcAft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/>
                <a:cs typeface="Arial"/>
              </a:rPr>
              <a:t>How this can contribute to equity</a:t>
            </a: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CBEC74-F6A8-EF44-A960-C97B4028A1E7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Features of advocacy initiatives</a:t>
            </a:r>
          </a:p>
        </p:txBody>
      </p:sp>
      <p:pic>
        <p:nvPicPr>
          <p:cNvPr id="9" name="Picture 8" descr="The diagram illustrates a structured approach to developing an advocacy plan, detailing the key components such as target audience, purpose, issue, evidence, cause, and desired impact.&#10;&#10;AI-generated content may be incorrect.">
            <a:extLst>
              <a:ext uri="{FF2B5EF4-FFF2-40B4-BE49-F238E27FC236}">
                <a16:creationId xmlns:a16="http://schemas.microsoft.com/office/drawing/2014/main" id="{D29446AA-58C1-557A-E887-2BB1201638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014" y="1745502"/>
            <a:ext cx="3699598" cy="42229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>
          <a:extLst>
            <a:ext uri="{FF2B5EF4-FFF2-40B4-BE49-F238E27FC236}">
              <a16:creationId xmlns:a16="http://schemas.microsoft.com/office/drawing/2014/main" id="{D1DA3190-9EBC-973E-0348-A2D036C37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>
            <a:extLst>
              <a:ext uri="{FF2B5EF4-FFF2-40B4-BE49-F238E27FC236}">
                <a16:creationId xmlns:a16="http://schemas.microsoft.com/office/drawing/2014/main" id="{58132843-B30C-EC33-6BEF-6251F4316FB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24180" y="2135021"/>
            <a:ext cx="11010900" cy="380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14999"/>
              </a:lnSpc>
              <a:buNone/>
            </a:pPr>
            <a:r>
              <a:rPr lang="en-US" sz="2000" b="1" dirty="0">
                <a:solidFill>
                  <a:srgbClr val="80C342"/>
                </a:solidFill>
                <a:highlight>
                  <a:srgbClr val="FFFFFF"/>
                </a:highlight>
              </a:rPr>
              <a:t>Key knowledge:</a:t>
            </a:r>
            <a:endParaRPr lang="en-US" sz="2000" b="1" dirty="0">
              <a:solidFill>
                <a:srgbClr val="80C342"/>
              </a:solidFill>
              <a:highlight>
                <a:srgbClr val="C6C6C6"/>
              </a:highlight>
            </a:endParaRPr>
          </a:p>
          <a:p>
            <a:pPr marL="2857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latin typeface="Arial"/>
                <a:ea typeface="Verdana"/>
                <a:cs typeface="Arial"/>
              </a:rPr>
              <a:t>the following features of one health focus relating to Australia’s youth:</a:t>
            </a:r>
            <a:endParaRPr lang="en-US" dirty="0">
              <a:solidFill>
                <a:schemeClr val="tx1"/>
              </a:solidFill>
              <a:highlight>
                <a:srgbClr val="C6C6C6"/>
              </a:highlight>
              <a:latin typeface="Arial"/>
              <a:ea typeface="Verdana"/>
              <a:cs typeface="Arial"/>
            </a:endParaRPr>
          </a:p>
          <a:p>
            <a:pPr marL="768350" lvl="1" indent="-285750">
              <a:lnSpc>
                <a:spcPct val="114999"/>
              </a:lnSpc>
              <a:buSzPts val="1800"/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chemeClr val="tx1"/>
                </a:solidFill>
                <a:highlight>
                  <a:srgbClr val="FFFFFF"/>
                </a:highlight>
                <a:latin typeface="Arial"/>
                <a:ea typeface="+mn-lt"/>
                <a:cs typeface="Arial"/>
              </a:rPr>
              <a:t>impact on different dimensions of health and </a:t>
            </a:r>
            <a:r>
              <a:rPr lang="en-GB" sz="1800" dirty="0">
                <a:solidFill>
                  <a:schemeClr val="tx1"/>
                </a:solidFill>
                <a:highlight>
                  <a:srgbClr val="FFFFFF"/>
                </a:highlight>
                <a:ea typeface="+mn-lt"/>
              </a:rPr>
              <a:t>wellbeing</a:t>
            </a:r>
          </a:p>
          <a:p>
            <a:pPr marL="768350" lvl="1" indent="-285750">
              <a:lnSpc>
                <a:spcPct val="114999"/>
              </a:lnSpc>
              <a:buSzPts val="1800"/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chemeClr val="tx1"/>
                </a:solidFill>
                <a:highlight>
                  <a:srgbClr val="FFFFFF"/>
                </a:highlight>
                <a:ea typeface="+mn-lt"/>
              </a:rPr>
              <a:t>opportunities for youth advocacy and action on a personal and community level to improve outcomes in terms of health and equity.</a:t>
            </a:r>
            <a:endParaRPr lang="en-US" sz="1800" dirty="0">
              <a:solidFill>
                <a:schemeClr val="tx1"/>
              </a:solidFill>
              <a:highlight>
                <a:srgbClr val="C6C6C6"/>
              </a:highlight>
              <a:ea typeface="+mn-lt"/>
            </a:endParaRPr>
          </a:p>
          <a:p>
            <a:pPr indent="0">
              <a:lnSpc>
                <a:spcPct val="114999"/>
              </a:lnSpc>
              <a:buNone/>
            </a:pPr>
            <a:endParaRPr lang="en-US" b="1" dirty="0">
              <a:solidFill>
                <a:srgbClr val="80C342"/>
              </a:solidFill>
              <a:highlight>
                <a:srgbClr val="C6C6C6"/>
              </a:highlight>
              <a:ea typeface="Verdana"/>
            </a:endParaRPr>
          </a:p>
          <a:p>
            <a:pPr>
              <a:lnSpc>
                <a:spcPct val="114999"/>
              </a:lnSpc>
              <a:buNone/>
            </a:pPr>
            <a:r>
              <a:rPr lang="en-US" sz="2000" b="1" dirty="0">
                <a:solidFill>
                  <a:srgbClr val="80C342"/>
                </a:solidFill>
                <a:highlight>
                  <a:srgbClr val="FFFFFF"/>
                </a:highlight>
              </a:rPr>
              <a:t>Key skills:</a:t>
            </a:r>
            <a:endParaRPr lang="en-US" sz="2000" b="1" dirty="0">
              <a:solidFill>
                <a:schemeClr val="tx1"/>
              </a:solidFill>
              <a:highlight>
                <a:srgbClr val="C6C6C6"/>
              </a:highlight>
              <a:ea typeface="+mn-lt"/>
            </a:endParaRPr>
          </a:p>
          <a:p>
            <a:pPr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ea typeface="+mn-lt"/>
              </a:rPr>
              <a:t>analyse factors that influence the creation and implementation of, </a:t>
            </a: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latin typeface="Arial"/>
                <a:ea typeface="+mn-lt"/>
                <a:cs typeface="Arial"/>
              </a:rPr>
              <a:t>and </a:t>
            </a: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ea typeface="+mn-lt"/>
              </a:rPr>
              <a:t>access to, programs that target </a:t>
            </a: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latin typeface="Arial"/>
                <a:ea typeface="+mn-lt"/>
                <a:cs typeface="Arial"/>
              </a:rPr>
              <a:t>youth health </a:t>
            </a: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ea typeface="+mn-lt"/>
              </a:rPr>
              <a:t>such as equity, social justice, community values </a:t>
            </a: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latin typeface="Arial"/>
                <a:ea typeface="+mn-lt"/>
                <a:cs typeface="Arial"/>
              </a:rPr>
              <a:t>and </a:t>
            </a: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ea typeface="+mn-lt"/>
              </a:rPr>
              <a:t>funding</a:t>
            </a:r>
            <a:endParaRPr lang="en-US" dirty="0">
              <a:solidFill>
                <a:schemeClr val="tx1"/>
              </a:solidFill>
              <a:highlight>
                <a:srgbClr val="C6C6C6"/>
              </a:highlight>
              <a:ea typeface="+mn-lt"/>
            </a:endParaRPr>
          </a:p>
          <a:p>
            <a:pPr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highlight>
                  <a:srgbClr val="C6C6C6"/>
                </a:highlight>
                <a:latin typeface="Arial"/>
                <a:ea typeface="+mn-lt"/>
                <a:cs typeface="Arial"/>
              </a:rPr>
              <a:t>r</a:t>
            </a:r>
            <a:r>
              <a:rPr lang="en-GB" dirty="0" err="1">
                <a:solidFill>
                  <a:schemeClr val="tx1"/>
                </a:solidFill>
                <a:highlight>
                  <a:srgbClr val="FFFFFF"/>
                </a:highlight>
                <a:latin typeface="Arial"/>
                <a:ea typeface="+mn-lt"/>
                <a:cs typeface="Arial"/>
              </a:rPr>
              <a:t>esearch</a:t>
            </a: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ea typeface="+mn-lt"/>
              </a:rPr>
              <a:t>, collect and analyse data on one health focus relating</a:t>
            </a: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latin typeface="Arial"/>
                <a:ea typeface="+mn-lt"/>
                <a:cs typeface="Arial"/>
              </a:rPr>
              <a:t> to </a:t>
            </a:r>
            <a:r>
              <a:rPr lang="en-GB" dirty="0">
                <a:solidFill>
                  <a:schemeClr val="tx1"/>
                </a:solidFill>
                <a:highlight>
                  <a:srgbClr val="FFFFFF"/>
                </a:highlight>
                <a:ea typeface="+mn-lt"/>
              </a:rPr>
              <a:t>youth, examining its impact, management, advocacy and costs.</a:t>
            </a:r>
            <a:endParaRPr lang="en-US" dirty="0">
              <a:solidFill>
                <a:schemeClr val="tx1"/>
              </a:solidFill>
              <a:highlight>
                <a:srgbClr val="C6C6C6"/>
              </a:highlight>
              <a:ea typeface="+mn-lt"/>
            </a:endParaRPr>
          </a:p>
          <a:p>
            <a:pPr indent="0">
              <a:buNone/>
            </a:pPr>
            <a:endParaRPr lang="en-AU" sz="2000" dirty="0">
              <a:solidFill>
                <a:srgbClr val="004A86"/>
              </a:solidFill>
              <a:latin typeface="Arial" panose="020B0604020202020204" pitchFamily="34" charset="0"/>
              <a:ea typeface="Verdana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21AEA1D-4724-C58D-9553-25354278C2F8}"/>
              </a:ext>
            </a:extLst>
          </p:cNvPr>
          <p:cNvSpPr txBox="1">
            <a:spLocks/>
          </p:cNvSpPr>
          <p:nvPr/>
        </p:nvSpPr>
        <p:spPr>
          <a:xfrm>
            <a:off x="424180" y="355822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 dirty="0">
                <a:latin typeface="Impact"/>
                <a:cs typeface="Calibri"/>
              </a:rPr>
              <a:t>VCAA Health &amp; Human Development Study Design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807D68-FC9E-3C57-09C7-72AB7CA659E4}"/>
              </a:ext>
            </a:extLst>
          </p:cNvPr>
          <p:cNvSpPr txBox="1"/>
          <p:nvPr/>
        </p:nvSpPr>
        <p:spPr>
          <a:xfrm>
            <a:off x="244700" y="1660954"/>
            <a:ext cx="6118412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0">
              <a:lnSpc>
                <a:spcPct val="107916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79BB42"/>
                </a:solidFill>
                <a:latin typeface="Arial"/>
                <a:cs typeface="Arial"/>
              </a:rPr>
              <a:t>Unit 1: Area of Study 2</a:t>
            </a:r>
          </a:p>
        </p:txBody>
      </p:sp>
    </p:spTree>
    <p:extLst>
      <p:ext uri="{BB962C8B-B14F-4D97-AF65-F5344CB8AC3E}">
        <p14:creationId xmlns:p14="http://schemas.microsoft.com/office/powerpoint/2010/main" val="31819188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>
          <a:extLst>
            <a:ext uri="{FF2B5EF4-FFF2-40B4-BE49-F238E27FC236}">
              <a16:creationId xmlns:a16="http://schemas.microsoft.com/office/drawing/2014/main" id="{B50B2C18-3E33-836C-4CCE-5000C0BEB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50;gb89271a5bc_0_39">
            <a:extLst>
              <a:ext uri="{FF2B5EF4-FFF2-40B4-BE49-F238E27FC236}">
                <a16:creationId xmlns:a16="http://schemas.microsoft.com/office/drawing/2014/main" id="{FBEA18FC-7D80-758D-98EA-B506028A1FAA}"/>
              </a:ext>
            </a:extLst>
          </p:cNvPr>
          <p:cNvSpPr txBox="1">
            <a:spLocks/>
          </p:cNvSpPr>
          <p:nvPr/>
        </p:nvSpPr>
        <p:spPr>
          <a:xfrm>
            <a:off x="719477" y="1501367"/>
            <a:ext cx="7194550" cy="839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50800">
              <a:lnSpc>
                <a:spcPct val="100000"/>
              </a:lnSpc>
              <a:buSzPts val="2800"/>
            </a:pPr>
            <a:r>
              <a:rPr lang="en-AU" sz="2000" b="1" dirty="0">
                <a:solidFill>
                  <a:srgbClr val="79BB42"/>
                </a:solidFill>
                <a:latin typeface="Arial"/>
                <a:cs typeface="Arial"/>
              </a:rPr>
              <a:t>Here to help!</a:t>
            </a:r>
            <a:endParaRPr lang="en-AU" sz="2000" b="1" dirty="0">
              <a:solidFill>
                <a:srgbClr val="79BB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52;gb89271a5bc_0_39">
            <a:extLst>
              <a:ext uri="{FF2B5EF4-FFF2-40B4-BE49-F238E27FC236}">
                <a16:creationId xmlns:a16="http://schemas.microsoft.com/office/drawing/2014/main" id="{67A0252C-DBB2-0E16-0F45-93EB8414668B}"/>
              </a:ext>
            </a:extLst>
          </p:cNvPr>
          <p:cNvSpPr txBox="1">
            <a:spLocks/>
          </p:cNvSpPr>
          <p:nvPr/>
        </p:nvSpPr>
        <p:spPr>
          <a:xfrm>
            <a:off x="647214" y="2377631"/>
            <a:ext cx="10799475" cy="3405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Clr>
                <a:srgbClr val="79BB42"/>
              </a:buClr>
              <a:buSzPct val="100000"/>
              <a:buNone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AU" sz="1800" b="1" dirty="0">
                <a:solidFill>
                  <a:schemeClr val="tx1"/>
                </a:solidFill>
                <a:latin typeface="Arial"/>
                <a:cs typeface="Arial"/>
              </a:rPr>
              <a:t>Debrief summary</a:t>
            </a:r>
          </a:p>
          <a:p>
            <a:pPr marL="114300" indent="0">
              <a:buClr>
                <a:srgbClr val="79BB42"/>
              </a:buClr>
              <a:buSzPct val="100000"/>
              <a:buNone/>
            </a:pPr>
            <a:endParaRPr lang="en-US" sz="18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If you could advocate for one change to reduce gambling or gambling harm among young people, what would it be and why do you think it would make a difference?</a:t>
            </a:r>
          </a:p>
          <a:p>
            <a:pPr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Who has the greatest responsibility for protecting young people from gambling harm – individuals, families, schools, governments or companies, and why?</a:t>
            </a:r>
            <a:endParaRPr lang="en-AU" sz="1800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</a:pPr>
            <a:endParaRPr lang="en-AU" sz="2000" dirty="0">
              <a:solidFill>
                <a:srgbClr val="000000"/>
              </a:solidFill>
            </a:endParaRPr>
          </a:p>
          <a:p>
            <a:pPr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79BB42"/>
              </a:buClr>
              <a:buSzPct val="100000"/>
            </a:pPr>
            <a:endParaRPr lang="en-AU" sz="20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76200" indent="0">
              <a:lnSpc>
                <a:spcPct val="100000"/>
              </a:lnSpc>
              <a:buClr>
                <a:srgbClr val="79BB42"/>
              </a:buClr>
              <a:buSzPct val="100000"/>
              <a:buNone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789304-7166-7AE3-8AA7-990A8F470F0E}"/>
              </a:ext>
            </a:extLst>
          </p:cNvPr>
          <p:cNvSpPr txBox="1">
            <a:spLocks/>
          </p:cNvSpPr>
          <p:nvPr/>
        </p:nvSpPr>
        <p:spPr>
          <a:xfrm>
            <a:off x="719477" y="352734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>
                <a:latin typeface="Impact"/>
                <a:cs typeface="Calibri"/>
              </a:rPr>
              <a:t>Debrief Summary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761267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D4DC82A-D9BD-2740-992E-3DF866A628FD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Exit pass</a:t>
            </a:r>
          </a:p>
        </p:txBody>
      </p:sp>
      <p:sp>
        <p:nvSpPr>
          <p:cNvPr id="10" name="Google Shape;95;gc13b192bbe_0_0">
            <a:extLst>
              <a:ext uri="{FF2B5EF4-FFF2-40B4-BE49-F238E27FC236}">
                <a16:creationId xmlns:a16="http://schemas.microsoft.com/office/drawing/2014/main" id="{E06B8A9C-9DD1-6F4B-938B-0AEAF7C422B4}"/>
              </a:ext>
            </a:extLst>
          </p:cNvPr>
          <p:cNvSpPr txBox="1">
            <a:spLocks/>
          </p:cNvSpPr>
          <p:nvPr/>
        </p:nvSpPr>
        <p:spPr>
          <a:xfrm>
            <a:off x="422125" y="1811610"/>
            <a:ext cx="12670200" cy="5655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600"/>
              </a:spcAft>
              <a:buClr>
                <a:srgbClr val="79BB42"/>
              </a:buClr>
              <a:buSzPct val="120000"/>
              <a:buNone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 Poll</a:t>
            </a:r>
          </a:p>
          <a:p>
            <a:pPr indent="-457200">
              <a:lnSpc>
                <a:spcPct val="100000"/>
              </a:lnSpc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‘You have the power and voice to advocate for change.’</a:t>
            </a:r>
          </a:p>
          <a:p>
            <a:pPr indent="-457200">
              <a:lnSpc>
                <a:spcPct val="100000"/>
              </a:lnSpc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agree or disagree with this statement? Why?</a:t>
            </a:r>
          </a:p>
          <a:p>
            <a:pPr lvl="1" indent="-457200">
              <a:lnSpc>
                <a:spcPct val="100000"/>
              </a:lnSpc>
              <a:spcAft>
                <a:spcPts val="1600"/>
              </a:spcAft>
              <a:buClrTx/>
              <a:buSzPct val="110000"/>
              <a:buFont typeface="Courier New" panose="02070309020205020404" pitchFamily="49" charset="0"/>
              <a:buChar char="o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move to the LEFT side of the room if they agree</a:t>
            </a:r>
          </a:p>
          <a:p>
            <a:pPr lvl="1" indent="-457200">
              <a:lnSpc>
                <a:spcPct val="100000"/>
              </a:lnSpc>
              <a:spcAft>
                <a:spcPts val="1600"/>
              </a:spcAft>
              <a:buClrTx/>
              <a:buSzPct val="110000"/>
              <a:buFont typeface="Courier New" panose="02070309020205020404" pitchFamily="49" charset="0"/>
              <a:buChar char="o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move to the RIGHT side of the room if they don’t agree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0;p2">
            <a:extLst>
              <a:ext uri="{FF2B5EF4-FFF2-40B4-BE49-F238E27FC236}">
                <a16:creationId xmlns:a16="http://schemas.microsoft.com/office/drawing/2014/main" id="{E5CC3971-D41A-CD40-8E05-64BE7E8E3C48}"/>
              </a:ext>
            </a:extLst>
          </p:cNvPr>
          <p:cNvSpPr txBox="1">
            <a:spLocks/>
          </p:cNvSpPr>
          <p:nvPr/>
        </p:nvSpPr>
        <p:spPr>
          <a:xfrm>
            <a:off x="438150" y="1835578"/>
            <a:ext cx="11260808" cy="4250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0">
              <a:lnSpc>
                <a:spcPct val="107916"/>
              </a:lnSpc>
              <a:spcBef>
                <a:spcPts val="0"/>
              </a:spcBef>
              <a:buFont typeface="Arial"/>
              <a:buNone/>
            </a:pPr>
            <a:r>
              <a:rPr lang="en-AU" sz="2000" b="1" dirty="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intentions:</a:t>
            </a:r>
          </a:p>
          <a:p>
            <a:pPr marL="800100" lvl="1">
              <a:lnSpc>
                <a:spcPct val="97916"/>
              </a:lnSpc>
              <a:spcBef>
                <a:spcPts val="800"/>
              </a:spcBef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an understanding of advocacy</a:t>
            </a:r>
          </a:p>
          <a:p>
            <a:pPr marL="800100" lvl="1">
              <a:lnSpc>
                <a:spcPct val="97916"/>
              </a:lnSpc>
              <a:spcBef>
                <a:spcPts val="800"/>
              </a:spcBef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opportunities for youth advocacy to improve outcomes in both health and equity</a:t>
            </a:r>
          </a:p>
          <a:p>
            <a:pPr marL="800100" lvl="1">
              <a:lnSpc>
                <a:spcPct val="97916"/>
              </a:lnSpc>
              <a:spcBef>
                <a:spcPts val="800"/>
              </a:spcBef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interpret data about gaming and gambling to identify areas requiring action</a:t>
            </a: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28600" indent="0">
              <a:lnSpc>
                <a:spcPct val="107916"/>
              </a:lnSpc>
              <a:spcBef>
                <a:spcPts val="2000"/>
              </a:spcBef>
              <a:buFont typeface="Arial"/>
              <a:buNone/>
            </a:pPr>
            <a:r>
              <a:rPr lang="en-AU" sz="2000" b="1" dirty="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 criteria:</a:t>
            </a:r>
          </a:p>
          <a:p>
            <a:pPr marL="800100" lvl="1">
              <a:lnSpc>
                <a:spcPct val="97916"/>
              </a:lnSpc>
              <a:spcBef>
                <a:spcPts val="800"/>
              </a:spcBef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ways for young people to advocate for change in gaming and gambling to address health issues</a:t>
            </a:r>
          </a:p>
          <a:p>
            <a:pPr marL="800100" lvl="1">
              <a:lnSpc>
                <a:spcPct val="97916"/>
              </a:lnSpc>
              <a:spcBef>
                <a:spcPts val="800"/>
              </a:spcBef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analyse the opportunities for youth advocacy and action to improve health outcomes</a:t>
            </a:r>
          </a:p>
          <a:p>
            <a:pPr marL="800100" lvl="1">
              <a:lnSpc>
                <a:spcPct val="97916"/>
              </a:lnSpc>
              <a:spcBef>
                <a:spcPts val="800"/>
              </a:spcBef>
              <a:buClrTx/>
              <a:buSzPct val="110000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an advocacy action plan.</a:t>
            </a:r>
            <a:endParaRPr lang="en-A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14B823-E8E4-09ED-62CD-8050F7326760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>
                <a:latin typeface="Impact"/>
                <a:cs typeface="Calibri"/>
              </a:rPr>
              <a:t>Find your voice – youth speak!</a:t>
            </a:r>
            <a:endParaRPr 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FDD7BE66-5E9B-3726-7077-EF7BCB1CB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40F1366-1BFF-0B1E-BD16-5EFE0870647C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sp>
        <p:nvSpPr>
          <p:cNvPr id="10" name="Google Shape;98;p7">
            <a:extLst>
              <a:ext uri="{FF2B5EF4-FFF2-40B4-BE49-F238E27FC236}">
                <a16:creationId xmlns:a16="http://schemas.microsoft.com/office/drawing/2014/main" id="{E268A855-551F-600A-AAF9-8420B16B25C1}"/>
              </a:ext>
            </a:extLst>
          </p:cNvPr>
          <p:cNvSpPr txBox="1">
            <a:spLocks/>
          </p:cNvSpPr>
          <p:nvPr/>
        </p:nvSpPr>
        <p:spPr>
          <a:xfrm>
            <a:off x="494734" y="1534789"/>
            <a:ext cx="6336371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45720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Font typeface="+mj-lt"/>
              <a:buAutoNum type="arabicPeriod"/>
            </a:pPr>
            <a:r>
              <a:rPr lang="en-GB" sz="2000" dirty="0">
                <a:solidFill>
                  <a:schemeClr val="tx1"/>
                </a:solidFill>
              </a:rPr>
              <a:t>Which country gambles the most per adult? </a:t>
            </a:r>
            <a:r>
              <a:rPr lang="en-GB" sz="2800" dirty="0">
                <a:solidFill>
                  <a:schemeClr val="tx1"/>
                </a:solidFill>
              </a:rPr>
              <a:t>​</a:t>
            </a:r>
            <a:endParaRPr lang="en-GB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1F3E60D-76D5-EB75-BBCF-68E49F87B191}"/>
              </a:ext>
            </a:extLst>
          </p:cNvPr>
          <p:cNvGrpSpPr/>
          <p:nvPr/>
        </p:nvGrpSpPr>
        <p:grpSpPr>
          <a:xfrm>
            <a:off x="90967" y="2987280"/>
            <a:ext cx="5752795" cy="3470886"/>
            <a:chOff x="-99852" y="3720440"/>
            <a:chExt cx="5752795" cy="3470886"/>
          </a:xfrm>
        </p:grpSpPr>
        <p:sp>
          <p:nvSpPr>
            <p:cNvPr id="13" name="Google Shape;98;p7">
              <a:extLst>
                <a:ext uri="{FF2B5EF4-FFF2-40B4-BE49-F238E27FC236}">
                  <a16:creationId xmlns:a16="http://schemas.microsoft.com/office/drawing/2014/main" id="{84CC1620-6363-EA30-97BF-229FF69CD8BB}"/>
                </a:ext>
              </a:extLst>
            </p:cNvPr>
            <p:cNvSpPr txBox="1">
              <a:spLocks/>
            </p:cNvSpPr>
            <p:nvPr/>
          </p:nvSpPr>
          <p:spPr>
            <a:xfrm>
              <a:off x="1066388" y="3720440"/>
              <a:ext cx="4586555" cy="2335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 dirty="0">
                  <a:solidFill>
                    <a:schemeClr val="tx1"/>
                  </a:solidFill>
                </a:rPr>
                <a:t>Australia</a:t>
              </a:r>
              <a:endParaRPr lang="en-GB" sz="24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C6A3342-04DA-5A9A-475E-4ACC3F54B412}"/>
                </a:ext>
              </a:extLst>
            </p:cNvPr>
            <p:cNvSpPr/>
            <p:nvPr/>
          </p:nvSpPr>
          <p:spPr>
            <a:xfrm>
              <a:off x="-99852" y="6988193"/>
              <a:ext cx="5203317" cy="203133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r>
                <a:rPr lang="en-GB" sz="800" dirty="0">
                  <a:solidFill>
                    <a:schemeClr val="tx1"/>
                  </a:solidFill>
                  <a:highlight>
                    <a:srgbClr val="FFFFFF"/>
                  </a:highlight>
                  <a:ea typeface="Roboto"/>
                  <a:sym typeface="Quattrocento Sans"/>
                </a:rPr>
                <a:t>Source: </a:t>
              </a:r>
              <a:r>
                <a:rPr lang="en-GB" sz="800" dirty="0">
                  <a:solidFill>
                    <a:schemeClr val="dk2"/>
                  </a:solidFill>
                  <a:highlight>
                    <a:srgbClr val="FFFFFF"/>
                  </a:highlight>
                  <a:ea typeface="Roboto"/>
                  <a:sym typeface="Calibri"/>
                </a:rPr>
                <a:t>H2 Gambling Capital: Australian Gambling Statistics: How much did we lose? 2024</a:t>
              </a:r>
              <a:endParaRPr lang="en-GB" sz="800" dirty="0">
                <a:solidFill>
                  <a:schemeClr val="dk2"/>
                </a:solidFill>
                <a:highlight>
                  <a:srgbClr val="FFFFFF"/>
                </a:highlight>
                <a:latin typeface="Roboto"/>
                <a:ea typeface="Roboto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7D6FF95-524F-47E8-A5B5-0A3333F7FC9D}"/>
              </a:ext>
            </a:extLst>
          </p:cNvPr>
          <p:cNvSpPr txBox="1"/>
          <p:nvPr/>
        </p:nvSpPr>
        <p:spPr>
          <a:xfrm>
            <a:off x="4092655" y="2986804"/>
            <a:ext cx="350221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/>
              <a:t>United States of America</a:t>
            </a: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65F584AC-73FC-E7F3-4693-14BEED30927B}"/>
              </a:ext>
            </a:extLst>
          </p:cNvPr>
          <p:cNvSpPr/>
          <p:nvPr/>
        </p:nvSpPr>
        <p:spPr>
          <a:xfrm>
            <a:off x="713620" y="2688205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26D353-2D8F-13D1-12D0-CC0D88D65E8D}"/>
              </a:ext>
            </a:extLst>
          </p:cNvPr>
          <p:cNvSpPr txBox="1"/>
          <p:nvPr/>
        </p:nvSpPr>
        <p:spPr>
          <a:xfrm>
            <a:off x="8204339" y="3034229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United Kingdom</a:t>
            </a:r>
          </a:p>
        </p:txBody>
      </p:sp>
    </p:spTree>
    <p:extLst>
      <p:ext uri="{BB962C8B-B14F-4D97-AF65-F5344CB8AC3E}">
        <p14:creationId xmlns:p14="http://schemas.microsoft.com/office/powerpoint/2010/main" val="105685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30EB5EFC-366D-4568-C806-4A29E269B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ABF5FC2-BC16-38AD-D553-E1AC526B0B0E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2D12C4D-9095-1168-4784-8015724D275C}"/>
              </a:ext>
            </a:extLst>
          </p:cNvPr>
          <p:cNvGrpSpPr/>
          <p:nvPr/>
        </p:nvGrpSpPr>
        <p:grpSpPr>
          <a:xfrm>
            <a:off x="330995" y="3265602"/>
            <a:ext cx="4482552" cy="2598426"/>
            <a:chOff x="475402" y="3785573"/>
            <a:chExt cx="5541614" cy="2598426"/>
          </a:xfrm>
        </p:grpSpPr>
        <p:sp>
          <p:nvSpPr>
            <p:cNvPr id="13" name="Google Shape;98;p7">
              <a:extLst>
                <a:ext uri="{FF2B5EF4-FFF2-40B4-BE49-F238E27FC236}">
                  <a16:creationId xmlns:a16="http://schemas.microsoft.com/office/drawing/2014/main" id="{2C8A591E-E2E5-F457-7674-202165E6BCD5}"/>
                </a:ext>
              </a:extLst>
            </p:cNvPr>
            <p:cNvSpPr txBox="1">
              <a:spLocks/>
            </p:cNvSpPr>
            <p:nvPr/>
          </p:nvSpPr>
          <p:spPr>
            <a:xfrm>
              <a:off x="1430461" y="3785573"/>
              <a:ext cx="4586555" cy="2335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 dirty="0">
                  <a:solidFill>
                    <a:schemeClr val="tx1"/>
                  </a:solidFill>
                </a:rPr>
                <a:t>$912.4 Million</a:t>
              </a:r>
              <a:endParaRPr lang="en-GB" sz="24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A2F4870-5845-8A11-B31C-ADFA53C31F15}"/>
                </a:ext>
              </a:extLst>
            </p:cNvPr>
            <p:cNvSpPr/>
            <p:nvPr/>
          </p:nvSpPr>
          <p:spPr>
            <a:xfrm>
              <a:off x="475402" y="5959267"/>
              <a:ext cx="4259297" cy="424732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endParaRPr lang="en-GB" sz="2400" b="1">
                <a:solidFill>
                  <a:schemeClr val="dk2"/>
                </a:solidFill>
                <a:highlight>
                  <a:srgbClr val="FFFFFF"/>
                </a:highlight>
                <a:ea typeface="Roboto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DE51DA1-2518-83C7-AF6E-20A09508AE87}"/>
              </a:ext>
            </a:extLst>
          </p:cNvPr>
          <p:cNvSpPr txBox="1"/>
          <p:nvPr/>
        </p:nvSpPr>
        <p:spPr>
          <a:xfrm>
            <a:off x="4570382" y="3371926"/>
            <a:ext cx="283290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$32.2 Billion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81B422-19FF-AEE6-D0F2-5987C9ADD820}"/>
              </a:ext>
            </a:extLst>
          </p:cNvPr>
          <p:cNvSpPr txBox="1"/>
          <p:nvPr/>
        </p:nvSpPr>
        <p:spPr>
          <a:xfrm>
            <a:off x="8031222" y="3337700"/>
            <a:ext cx="283290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$43.2 Billion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1B796914-E284-DD56-B629-C6A0C5C020C6}"/>
              </a:ext>
            </a:extLst>
          </p:cNvPr>
          <p:cNvSpPr txBox="1">
            <a:spLocks/>
          </p:cNvSpPr>
          <p:nvPr/>
        </p:nvSpPr>
        <p:spPr>
          <a:xfrm>
            <a:off x="330995" y="6284256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A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Source: </a:t>
            </a:r>
            <a:r>
              <a:rPr lang="en-GB" dirty="0">
                <a:ea typeface="+mj-ea"/>
                <a:cs typeface="Arial"/>
              </a:rPr>
              <a:t>Australian Gambling Statistics 2023-24: QLD Govt Statisticians Office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.</a:t>
            </a:r>
          </a:p>
        </p:txBody>
      </p:sp>
      <p:sp>
        <p:nvSpPr>
          <p:cNvPr id="5" name="Google Shape;98;p7">
            <a:extLst>
              <a:ext uri="{FF2B5EF4-FFF2-40B4-BE49-F238E27FC236}">
                <a16:creationId xmlns:a16="http://schemas.microsoft.com/office/drawing/2014/main" id="{DBFD8EAD-A8B1-40DA-3BE1-516F262541F3}"/>
              </a:ext>
            </a:extLst>
          </p:cNvPr>
          <p:cNvSpPr txBox="1">
            <a:spLocks/>
          </p:cNvSpPr>
          <p:nvPr/>
        </p:nvSpPr>
        <p:spPr>
          <a:xfrm>
            <a:off x="494734" y="1534789"/>
            <a:ext cx="10599706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None/>
            </a:pPr>
            <a:r>
              <a:rPr lang="en-GB" sz="2000" dirty="0">
                <a:solidFill>
                  <a:schemeClr val="tx1"/>
                </a:solidFill>
              </a:rPr>
              <a:t>2. How much money did Australian Adults lose in 2023/2024 to gambling? </a:t>
            </a:r>
            <a:r>
              <a:rPr lang="en-GB" sz="2800" dirty="0">
                <a:solidFill>
                  <a:schemeClr val="tx1"/>
                </a:solidFill>
              </a:rPr>
              <a:t>​</a:t>
            </a:r>
            <a:endParaRPr lang="en-GB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15">
            <a:extLst>
              <a:ext uri="{FF2B5EF4-FFF2-40B4-BE49-F238E27FC236}">
                <a16:creationId xmlns:a16="http://schemas.microsoft.com/office/drawing/2014/main" id="{1EF7D4DC-3A0E-DFC9-B1E5-390C246EE68A}"/>
              </a:ext>
            </a:extLst>
          </p:cNvPr>
          <p:cNvSpPr/>
          <p:nvPr/>
        </p:nvSpPr>
        <p:spPr>
          <a:xfrm>
            <a:off x="4187344" y="2734748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7226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4F17E999-A02B-E525-969F-6B008BD63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9FA46EF-3A7F-99D0-5D86-51E1D4AEA618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89403B-3C94-4587-734E-5DCC03288342}"/>
              </a:ext>
            </a:extLst>
          </p:cNvPr>
          <p:cNvGrpSpPr/>
          <p:nvPr/>
        </p:nvGrpSpPr>
        <p:grpSpPr>
          <a:xfrm>
            <a:off x="678974" y="3282881"/>
            <a:ext cx="2760189" cy="1071006"/>
            <a:chOff x="475402" y="3610632"/>
            <a:chExt cx="5046360" cy="2773367"/>
          </a:xfrm>
        </p:grpSpPr>
        <p:sp>
          <p:nvSpPr>
            <p:cNvPr id="13" name="Google Shape;98;p7">
              <a:extLst>
                <a:ext uri="{FF2B5EF4-FFF2-40B4-BE49-F238E27FC236}">
                  <a16:creationId xmlns:a16="http://schemas.microsoft.com/office/drawing/2014/main" id="{105DD544-6C04-CB7B-4941-794A70A109B3}"/>
                </a:ext>
              </a:extLst>
            </p:cNvPr>
            <p:cNvSpPr txBox="1">
              <a:spLocks/>
            </p:cNvSpPr>
            <p:nvPr/>
          </p:nvSpPr>
          <p:spPr>
            <a:xfrm>
              <a:off x="935207" y="3610632"/>
              <a:ext cx="4586555" cy="2335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 dirty="0">
                  <a:solidFill>
                    <a:schemeClr val="tx1"/>
                  </a:solidFill>
                </a:rPr>
                <a:t>$2.5 Billion</a:t>
              </a:r>
              <a:endParaRPr lang="en-GB" sz="24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6AD922A-9D5A-5EFC-D04B-C270E5A30E01}"/>
                </a:ext>
              </a:extLst>
            </p:cNvPr>
            <p:cNvSpPr/>
            <p:nvPr/>
          </p:nvSpPr>
          <p:spPr>
            <a:xfrm>
              <a:off x="475402" y="5959267"/>
              <a:ext cx="4259297" cy="424732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endParaRPr lang="en-GB" sz="2400" b="1">
                <a:solidFill>
                  <a:schemeClr val="dk2"/>
                </a:solidFill>
                <a:highlight>
                  <a:srgbClr val="FFFFFF"/>
                </a:highlight>
                <a:ea typeface="Roboto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FD750C9-EA67-65C2-ABE6-DA13A3EEE319}"/>
              </a:ext>
            </a:extLst>
          </p:cNvPr>
          <p:cNvSpPr txBox="1"/>
          <p:nvPr/>
        </p:nvSpPr>
        <p:spPr>
          <a:xfrm>
            <a:off x="4633300" y="3426317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$4.2 Billion</a:t>
            </a: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0A01D0CC-3EA4-97AF-88BF-D294FA2C1C52}"/>
              </a:ext>
            </a:extLst>
          </p:cNvPr>
          <p:cNvSpPr/>
          <p:nvPr/>
        </p:nvSpPr>
        <p:spPr>
          <a:xfrm>
            <a:off x="7518780" y="2958260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B56462-3701-E7BF-E996-6F63FCB705B7}"/>
              </a:ext>
            </a:extLst>
          </p:cNvPr>
          <p:cNvSpPr txBox="1"/>
          <p:nvPr/>
        </p:nvSpPr>
        <p:spPr>
          <a:xfrm>
            <a:off x="8010812" y="3429586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$7.4 Billion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16AC6F78-A13B-77DF-0884-28B23BB8CAC9}"/>
              </a:ext>
            </a:extLst>
          </p:cNvPr>
          <p:cNvSpPr txBox="1">
            <a:spLocks/>
          </p:cNvSpPr>
          <p:nvPr/>
        </p:nvSpPr>
        <p:spPr>
          <a:xfrm>
            <a:off x="310022" y="6309423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A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Source: </a:t>
            </a:r>
            <a:r>
              <a:rPr lang="en-GB" dirty="0">
                <a:ea typeface="+mj-ea"/>
                <a:cs typeface="Arial"/>
              </a:rPr>
              <a:t>Australian Gambling Statistics 2023-24: QLD Govt Statisticians Office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.</a:t>
            </a:r>
          </a:p>
        </p:txBody>
      </p:sp>
      <p:sp>
        <p:nvSpPr>
          <p:cNvPr id="6" name="Google Shape;98;p7">
            <a:extLst>
              <a:ext uri="{FF2B5EF4-FFF2-40B4-BE49-F238E27FC236}">
                <a16:creationId xmlns:a16="http://schemas.microsoft.com/office/drawing/2014/main" id="{2D23CF8B-316D-B077-2943-7E0689F166B2}"/>
              </a:ext>
            </a:extLst>
          </p:cNvPr>
          <p:cNvSpPr txBox="1">
            <a:spLocks/>
          </p:cNvSpPr>
          <p:nvPr/>
        </p:nvSpPr>
        <p:spPr>
          <a:xfrm>
            <a:off x="494734" y="1534789"/>
            <a:ext cx="11144991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None/>
            </a:pPr>
            <a:r>
              <a:rPr lang="en-GB" sz="2000" dirty="0">
                <a:solidFill>
                  <a:schemeClr val="tx1"/>
                </a:solidFill>
              </a:rPr>
              <a:t>3. How much money did Victorian Adults lose in 2023/2024 to gambling?</a:t>
            </a:r>
            <a:r>
              <a:rPr lang="en-GB" sz="2800" dirty="0">
                <a:solidFill>
                  <a:schemeClr val="tx1"/>
                </a:solidFill>
              </a:rPr>
              <a:t>​</a:t>
            </a:r>
            <a:endParaRPr lang="en-GB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69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8A311EEA-587A-B019-DE53-D4E83F2D8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EF6E0CE-E767-5293-EAF1-EBEDC5E987FF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803BF5-0DDC-BC35-3137-C373EF8CB6BE}"/>
              </a:ext>
            </a:extLst>
          </p:cNvPr>
          <p:cNvGrpSpPr/>
          <p:nvPr/>
        </p:nvGrpSpPr>
        <p:grpSpPr>
          <a:xfrm>
            <a:off x="866152" y="3225593"/>
            <a:ext cx="4981581" cy="2649363"/>
            <a:chOff x="475402" y="3734636"/>
            <a:chExt cx="4981581" cy="2649363"/>
          </a:xfrm>
        </p:grpSpPr>
        <p:sp>
          <p:nvSpPr>
            <p:cNvPr id="3" name="Google Shape;98;p7">
              <a:extLst>
                <a:ext uri="{FF2B5EF4-FFF2-40B4-BE49-F238E27FC236}">
                  <a16:creationId xmlns:a16="http://schemas.microsoft.com/office/drawing/2014/main" id="{C6129882-3550-19A8-18B5-15D51FFBEE46}"/>
                </a:ext>
              </a:extLst>
            </p:cNvPr>
            <p:cNvSpPr txBox="1">
              <a:spLocks/>
            </p:cNvSpPr>
            <p:nvPr/>
          </p:nvSpPr>
          <p:spPr>
            <a:xfrm>
              <a:off x="870428" y="3734636"/>
              <a:ext cx="4586555" cy="2335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 dirty="0">
                  <a:solidFill>
                    <a:schemeClr val="tx1"/>
                  </a:solidFill>
                </a:rPr>
                <a:t>$950</a:t>
              </a:r>
              <a:endParaRPr lang="en-GB" sz="24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E2DE0A9-1B31-37A8-7AD3-49C8EE6BE20C}"/>
                </a:ext>
              </a:extLst>
            </p:cNvPr>
            <p:cNvSpPr/>
            <p:nvPr/>
          </p:nvSpPr>
          <p:spPr>
            <a:xfrm>
              <a:off x="475402" y="5959267"/>
              <a:ext cx="4259297" cy="424732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endParaRPr lang="en-GB" sz="2400" b="1">
                <a:solidFill>
                  <a:schemeClr val="dk2"/>
                </a:solidFill>
                <a:highlight>
                  <a:srgbClr val="FFFFFF"/>
                </a:highlight>
                <a:ea typeface="Roboto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F9A8141-48E5-4B53-3508-CBA503CD5031}"/>
              </a:ext>
            </a:extLst>
          </p:cNvPr>
          <p:cNvSpPr txBox="1"/>
          <p:nvPr/>
        </p:nvSpPr>
        <p:spPr>
          <a:xfrm>
            <a:off x="4903436" y="3429586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$1,521</a:t>
            </a:r>
          </a:p>
        </p:txBody>
      </p:sp>
      <p:sp>
        <p:nvSpPr>
          <p:cNvPr id="20" name="Rounded Rectangle 15">
            <a:extLst>
              <a:ext uri="{FF2B5EF4-FFF2-40B4-BE49-F238E27FC236}">
                <a16:creationId xmlns:a16="http://schemas.microsoft.com/office/drawing/2014/main" id="{6999135A-F22F-392A-2596-CD6967084E32}"/>
              </a:ext>
            </a:extLst>
          </p:cNvPr>
          <p:cNvSpPr/>
          <p:nvPr/>
        </p:nvSpPr>
        <p:spPr>
          <a:xfrm>
            <a:off x="4177392" y="2920683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D92844-25B7-A1EA-7A93-4081A1CB0D00}"/>
              </a:ext>
            </a:extLst>
          </p:cNvPr>
          <p:cNvSpPr txBox="1"/>
          <p:nvPr/>
        </p:nvSpPr>
        <p:spPr>
          <a:xfrm>
            <a:off x="8010812" y="3429586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$2,610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05718FA-817B-44BC-23B9-A1D26F3E1C65}"/>
              </a:ext>
            </a:extLst>
          </p:cNvPr>
          <p:cNvSpPr txBox="1">
            <a:spLocks/>
          </p:cNvSpPr>
          <p:nvPr/>
        </p:nvSpPr>
        <p:spPr>
          <a:xfrm>
            <a:off x="299146" y="6268985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A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cs typeface="Arial"/>
              </a:rPr>
              <a:t>Source: </a:t>
            </a:r>
            <a:r>
              <a:rPr lang="en-GB" dirty="0">
                <a:ea typeface="+mj-ea"/>
                <a:cs typeface="Arial"/>
              </a:rPr>
              <a:t>Australian Gambling Statistics 2023-24: QLD Govt Statisticians Office</a:t>
            </a:r>
            <a:r>
              <a:rPr kumimoji="0" lang="en-GB" sz="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.</a:t>
            </a:r>
            <a:r>
              <a:rPr lang="en-GB" dirty="0">
                <a:cs typeface="Arial"/>
              </a:rPr>
              <a:t>.</a:t>
            </a:r>
          </a:p>
        </p:txBody>
      </p:sp>
      <p:sp>
        <p:nvSpPr>
          <p:cNvPr id="2" name="Google Shape;98;p7">
            <a:extLst>
              <a:ext uri="{FF2B5EF4-FFF2-40B4-BE49-F238E27FC236}">
                <a16:creationId xmlns:a16="http://schemas.microsoft.com/office/drawing/2014/main" id="{329C27A0-3C6B-BFE0-DBCA-5038EB802914}"/>
              </a:ext>
            </a:extLst>
          </p:cNvPr>
          <p:cNvSpPr txBox="1">
            <a:spLocks/>
          </p:cNvSpPr>
          <p:nvPr/>
        </p:nvSpPr>
        <p:spPr>
          <a:xfrm>
            <a:off x="486345" y="1646830"/>
            <a:ext cx="11144991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None/>
            </a:pPr>
            <a:r>
              <a:rPr lang="en-GB" sz="2000" dirty="0">
                <a:solidFill>
                  <a:schemeClr val="tx1"/>
                </a:solidFill>
              </a:rPr>
              <a:t>4. On average, how much money did Australians lose per adult in 2023/2024 to gambling?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35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22282CC6-31B8-1F25-A26F-63950229B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36D2908-A83E-5083-68F9-C3A2A30413B2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7797550-7BB2-67BE-9BC3-46AB3119DF38}"/>
              </a:ext>
            </a:extLst>
          </p:cNvPr>
          <p:cNvGrpSpPr/>
          <p:nvPr/>
        </p:nvGrpSpPr>
        <p:grpSpPr>
          <a:xfrm>
            <a:off x="720003" y="3207190"/>
            <a:ext cx="2724031" cy="1209614"/>
            <a:chOff x="475402" y="3711983"/>
            <a:chExt cx="6584339" cy="2672016"/>
          </a:xfrm>
        </p:grpSpPr>
        <p:sp>
          <p:nvSpPr>
            <p:cNvPr id="3" name="Google Shape;98;p7">
              <a:extLst>
                <a:ext uri="{FF2B5EF4-FFF2-40B4-BE49-F238E27FC236}">
                  <a16:creationId xmlns:a16="http://schemas.microsoft.com/office/drawing/2014/main" id="{DFA07013-0D94-DAE2-AF36-98EB415DF3D8}"/>
                </a:ext>
              </a:extLst>
            </p:cNvPr>
            <p:cNvSpPr txBox="1">
              <a:spLocks/>
            </p:cNvSpPr>
            <p:nvPr/>
          </p:nvSpPr>
          <p:spPr>
            <a:xfrm>
              <a:off x="2473187" y="3711983"/>
              <a:ext cx="4586554" cy="23359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 dirty="0">
                  <a:solidFill>
                    <a:schemeClr val="tx1"/>
                  </a:solidFill>
                </a:rPr>
                <a:t>$920</a:t>
              </a:r>
              <a:endParaRPr lang="en-GB" sz="24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85958BE-685B-AE1A-61ED-D3C6E6ED8363}"/>
                </a:ext>
              </a:extLst>
            </p:cNvPr>
            <p:cNvSpPr/>
            <p:nvPr/>
          </p:nvSpPr>
          <p:spPr>
            <a:xfrm>
              <a:off x="475402" y="5959267"/>
              <a:ext cx="4259297" cy="424732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endParaRPr lang="en-GB" sz="2400" b="1">
                <a:solidFill>
                  <a:schemeClr val="dk2"/>
                </a:solidFill>
                <a:highlight>
                  <a:srgbClr val="FFFFFF"/>
                </a:highlight>
                <a:ea typeface="Roboto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9923366-618E-1E46-4ED8-E8B9F6DCE8DE}"/>
              </a:ext>
            </a:extLst>
          </p:cNvPr>
          <p:cNvSpPr txBox="1"/>
          <p:nvPr/>
        </p:nvSpPr>
        <p:spPr>
          <a:xfrm>
            <a:off x="4642137" y="3329182"/>
            <a:ext cx="207325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$1,248</a:t>
            </a:r>
          </a:p>
        </p:txBody>
      </p:sp>
      <p:sp>
        <p:nvSpPr>
          <p:cNvPr id="20" name="Rounded Rectangle 15">
            <a:extLst>
              <a:ext uri="{FF2B5EF4-FFF2-40B4-BE49-F238E27FC236}">
                <a16:creationId xmlns:a16="http://schemas.microsoft.com/office/drawing/2014/main" id="{60B4AEFC-AC45-10A3-1FF0-766F8AED2FD5}"/>
              </a:ext>
            </a:extLst>
          </p:cNvPr>
          <p:cNvSpPr/>
          <p:nvPr/>
        </p:nvSpPr>
        <p:spPr>
          <a:xfrm>
            <a:off x="7341914" y="2839806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EA5F9E-A3B1-C82D-0B8E-4D86ACF46D8B}"/>
              </a:ext>
            </a:extLst>
          </p:cNvPr>
          <p:cNvSpPr txBox="1"/>
          <p:nvPr/>
        </p:nvSpPr>
        <p:spPr>
          <a:xfrm>
            <a:off x="8066361" y="3342545"/>
            <a:ext cx="182425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$1,357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D4E66199-ACCA-0814-BDAD-77ADC3433CFA}"/>
              </a:ext>
            </a:extLst>
          </p:cNvPr>
          <p:cNvSpPr txBox="1">
            <a:spLocks/>
          </p:cNvSpPr>
          <p:nvPr/>
        </p:nvSpPr>
        <p:spPr>
          <a:xfrm>
            <a:off x="232034" y="6168317"/>
            <a:ext cx="5886450" cy="12311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A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>
                <a:cs typeface="Arial"/>
              </a:rPr>
              <a:t>Source | </a:t>
            </a:r>
            <a:r>
              <a:rPr lang="en-GB" b="1">
                <a:ea typeface="+mj-ea"/>
                <a:cs typeface="Arial"/>
              </a:rPr>
              <a:t>Australian Gambling Statistics 2023-24: QLD Govt Statisticians Office</a:t>
            </a:r>
            <a:r>
              <a:rPr kumimoji="0" lang="en-GB" sz="1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Arial"/>
              </a:rPr>
              <a:t>.</a:t>
            </a:r>
            <a:r>
              <a:rPr lang="en-GB">
                <a:cs typeface="Arial"/>
              </a:rPr>
              <a:t>.</a:t>
            </a:r>
          </a:p>
        </p:txBody>
      </p:sp>
      <p:sp>
        <p:nvSpPr>
          <p:cNvPr id="2" name="Google Shape;98;p7">
            <a:extLst>
              <a:ext uri="{FF2B5EF4-FFF2-40B4-BE49-F238E27FC236}">
                <a16:creationId xmlns:a16="http://schemas.microsoft.com/office/drawing/2014/main" id="{8A7CB1F4-3465-5404-45C8-DEDE9D72C668}"/>
              </a:ext>
            </a:extLst>
          </p:cNvPr>
          <p:cNvSpPr txBox="1">
            <a:spLocks/>
          </p:cNvSpPr>
          <p:nvPr/>
        </p:nvSpPr>
        <p:spPr>
          <a:xfrm>
            <a:off x="486345" y="1646830"/>
            <a:ext cx="11144991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None/>
            </a:pPr>
            <a:r>
              <a:rPr lang="en-GB" sz="2000" dirty="0">
                <a:solidFill>
                  <a:schemeClr val="tx1"/>
                </a:solidFill>
              </a:rPr>
              <a:t>5. On average, how much money did Victorians lose per adult in 2023/2024 to gambling?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03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DF4CB5ED-838A-9411-74A1-63AD60E88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2A2DAE-3B80-CE3D-D468-53D22BB6EDDE}"/>
              </a:ext>
            </a:extLst>
          </p:cNvPr>
          <p:cNvSpPr txBox="1">
            <a:spLocks/>
          </p:cNvSpPr>
          <p:nvPr/>
        </p:nvSpPr>
        <p:spPr>
          <a:xfrm>
            <a:off x="720002" y="35118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What do you think?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297A74D-240B-E1E0-53E7-AE5C796AE6E7}"/>
              </a:ext>
            </a:extLst>
          </p:cNvPr>
          <p:cNvGrpSpPr/>
          <p:nvPr/>
        </p:nvGrpSpPr>
        <p:grpSpPr>
          <a:xfrm>
            <a:off x="720002" y="3256735"/>
            <a:ext cx="2097458" cy="977671"/>
            <a:chOff x="475402" y="3615882"/>
            <a:chExt cx="5268568" cy="2768117"/>
          </a:xfrm>
        </p:grpSpPr>
        <p:sp>
          <p:nvSpPr>
            <p:cNvPr id="3" name="Google Shape;98;p7">
              <a:extLst>
                <a:ext uri="{FF2B5EF4-FFF2-40B4-BE49-F238E27FC236}">
                  <a16:creationId xmlns:a16="http://schemas.microsoft.com/office/drawing/2014/main" id="{FE936E2C-52FC-F857-7F49-819D2D7FB784}"/>
                </a:ext>
              </a:extLst>
            </p:cNvPr>
            <p:cNvSpPr txBox="1">
              <a:spLocks/>
            </p:cNvSpPr>
            <p:nvPr/>
          </p:nvSpPr>
          <p:spPr>
            <a:xfrm>
              <a:off x="1157415" y="3615882"/>
              <a:ext cx="4586555" cy="2335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609585" marR="0" lvl="0" indent="-457189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●"/>
                <a:defRPr sz="18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L="1219170" marR="0" lvl="1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L="1828754" marR="0" lvl="2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L="2438339" marR="0" lvl="3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L="3047924" marR="0" lvl="4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L="3657509" marR="0" lvl="5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L="4267093" marR="0" lvl="6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●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L="4876678" marR="0" lvl="7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○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L="5486263" marR="0" lvl="8" indent="-423323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Arial"/>
                <a:buChar char="■"/>
                <a:defRPr sz="14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114300" indent="0">
                <a:lnSpc>
                  <a:spcPct val="100000"/>
                </a:lnSpc>
                <a:spcBef>
                  <a:spcPts val="1000"/>
                </a:spcBef>
                <a:buClr>
                  <a:schemeClr val="dk1"/>
                </a:buClr>
                <a:buNone/>
              </a:pPr>
              <a:r>
                <a:rPr lang="en-GB" sz="2400">
                  <a:solidFill>
                    <a:schemeClr val="tx1"/>
                  </a:solidFill>
                </a:rPr>
                <a:t>500,000</a:t>
              </a:r>
              <a:endParaRPr lang="en-GB" sz="240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4B71CF5-CE7D-5AC9-75BD-6ED78C6CF0F8}"/>
                </a:ext>
              </a:extLst>
            </p:cNvPr>
            <p:cNvSpPr/>
            <p:nvPr/>
          </p:nvSpPr>
          <p:spPr>
            <a:xfrm>
              <a:off x="475402" y="5959267"/>
              <a:ext cx="4259297" cy="424732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114300">
                <a:lnSpc>
                  <a:spcPct val="90000"/>
                </a:lnSpc>
                <a:spcBef>
                  <a:spcPts val="1000"/>
                </a:spcBef>
                <a:buSzPts val="1800"/>
              </a:pPr>
              <a:endParaRPr lang="en-GB" sz="2400" b="1">
                <a:solidFill>
                  <a:schemeClr val="dk2"/>
                </a:solidFill>
                <a:highlight>
                  <a:srgbClr val="FFFFFF"/>
                </a:highlight>
                <a:ea typeface="Roboto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82FCE04-B88C-0463-43FA-4E2C6A7BD341}"/>
              </a:ext>
            </a:extLst>
          </p:cNvPr>
          <p:cNvSpPr txBox="1"/>
          <p:nvPr/>
        </p:nvSpPr>
        <p:spPr>
          <a:xfrm>
            <a:off x="4479170" y="3372217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800,000</a:t>
            </a:r>
          </a:p>
        </p:txBody>
      </p:sp>
      <p:sp>
        <p:nvSpPr>
          <p:cNvPr id="20" name="Rounded Rectangle 15">
            <a:extLst>
              <a:ext uri="{FF2B5EF4-FFF2-40B4-BE49-F238E27FC236}">
                <a16:creationId xmlns:a16="http://schemas.microsoft.com/office/drawing/2014/main" id="{4C6F3D02-D446-7E40-9FF9-5768A77FACF2}"/>
              </a:ext>
            </a:extLst>
          </p:cNvPr>
          <p:cNvSpPr/>
          <p:nvPr/>
        </p:nvSpPr>
        <p:spPr>
          <a:xfrm>
            <a:off x="7006355" y="2827389"/>
            <a:ext cx="2949300" cy="1551319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65272B-EFEF-0A6C-8DE3-E0191E6803AF}"/>
              </a:ext>
            </a:extLst>
          </p:cNvPr>
          <p:cNvSpPr txBox="1"/>
          <p:nvPr/>
        </p:nvSpPr>
        <p:spPr>
          <a:xfrm>
            <a:off x="7337877" y="3330625"/>
            <a:ext cx="350221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/>
              <a:t>over 1 million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95D257-B2FD-11DB-E57E-D59A9FFE8472}"/>
              </a:ext>
            </a:extLst>
          </p:cNvPr>
          <p:cNvSpPr txBox="1"/>
          <p:nvPr/>
        </p:nvSpPr>
        <p:spPr>
          <a:xfrm>
            <a:off x="7045036" y="4586237"/>
            <a:ext cx="3449592" cy="16773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GB" sz="1400" dirty="0">
                <a:solidFill>
                  <a:srgbClr val="00121E"/>
                </a:solidFill>
              </a:rPr>
              <a:t>ads aired on free-to-air TV (metro and regional) and metro radio in the 12 months between May 2022 and 30 April 2023. </a:t>
            </a:r>
            <a:endParaRPr lang="en-US" sz="1400" dirty="0"/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GB" sz="1400" dirty="0">
                <a:solidFill>
                  <a:srgbClr val="00121E"/>
                </a:solidFill>
              </a:rPr>
              <a:t>A large number of young people viewing TV after 8.30pm see such ads during live sports broadcasts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657B5F-CD8D-E261-8678-8B8F25E26D3C}"/>
              </a:ext>
            </a:extLst>
          </p:cNvPr>
          <p:cNvSpPr txBox="1"/>
          <p:nvPr/>
        </p:nvSpPr>
        <p:spPr>
          <a:xfrm>
            <a:off x="227610" y="6071260"/>
            <a:ext cx="6096000" cy="5027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800" b="1" i="0" u="none" strike="noStrike" baseline="0" dirty="0">
                <a:solidFill>
                  <a:srgbClr val="595959"/>
                </a:solidFill>
                <a:latin typeface="Arial"/>
              </a:rPr>
              <a:t>Source</a:t>
            </a:r>
            <a:r>
              <a:rPr lang="en-GB" sz="800" b="0" i="0" u="none" strike="noStrike" baseline="0" dirty="0">
                <a:solidFill>
                  <a:srgbClr val="595959"/>
                </a:solidFill>
                <a:latin typeface="Arial"/>
              </a:rPr>
              <a:t> | ACMA 2023</a:t>
            </a:r>
            <a:endParaRPr lang="en-US" dirty="0"/>
          </a:p>
          <a:p>
            <a:pPr algn="ctr"/>
            <a:endParaRPr lang="en-US" dirty="0"/>
          </a:p>
        </p:txBody>
      </p:sp>
      <p:sp>
        <p:nvSpPr>
          <p:cNvPr id="2" name="Google Shape;98;p7">
            <a:extLst>
              <a:ext uri="{FF2B5EF4-FFF2-40B4-BE49-F238E27FC236}">
                <a16:creationId xmlns:a16="http://schemas.microsoft.com/office/drawing/2014/main" id="{C3382359-843D-AEC3-F5BE-37F9BEC728B4}"/>
              </a:ext>
            </a:extLst>
          </p:cNvPr>
          <p:cNvSpPr txBox="1">
            <a:spLocks/>
          </p:cNvSpPr>
          <p:nvPr/>
        </p:nvSpPr>
        <p:spPr>
          <a:xfrm>
            <a:off x="486345" y="1646830"/>
            <a:ext cx="11144991" cy="75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None/>
            </a:pPr>
            <a:r>
              <a:rPr lang="en-GB" sz="2000" dirty="0">
                <a:solidFill>
                  <a:schemeClr val="tx1"/>
                </a:solidFill>
              </a:rPr>
              <a:t>6. How many gambling ads were played on free-to-air TV in Australia in 2022-2023? 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12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4f0b360-fb2c-48ba-9151-44f7caf70422">
      <Terms xmlns="http://schemas.microsoft.com/office/infopath/2007/PartnerControls"/>
    </lcf76f155ced4ddcb4097134ff3c332f>
    <TaxCatchAll xmlns="01cb76ad-a7f6-4e5c-88bc-7e5ceb9824e8" xsi:nil="true"/>
    <RetentionPP xmlns="04f0b360-fb2c-48ba-9151-44f7caf70422" xsi:nil="true"/>
    <Tags xmlns="04f0b360-fb2c-48ba-9151-44f7caf70422" xsi:nil="true"/>
    <_ExtendedDescription xmlns="http://schemas.microsoft.com/sharepoint/v3" xsi:nil="true"/>
    <Document_x0020_Types xmlns="04f0b360-fb2c-48ba-9151-44f7caf70422" xsi:nil="true"/>
    <TaxKeywordTaxHTField xmlns="01cb76ad-a7f6-4e5c-88bc-7e5ceb9824e8">
      <Terms xmlns="http://schemas.microsoft.com/office/infopath/2007/PartnerControls"/>
    </TaxKeywordTaxHTField>
    <Date_x0020_on_x0020_Document xmlns="04f0b360-fb2c-48ba-9151-44f7caf70422">2026-06-19T14:52:56+00:00</Date_x0020_on_x0020_Document>
    <_dlc_DocId xmlns="01cb76ad-a7f6-4e5c-88bc-7e5ceb9824e8">EDRMS-1002528454-20583</_dlc_DocId>
    <_dlc_DocIdUrl xmlns="01cb76ad-a7f6-4e5c-88bc-7e5ceb9824e8">
      <Url>https://dhhsvicgovau.sharepoint.com/sites/GHPR-Programs-GRP/_layouts/15/DocIdRedir.aspx?ID=EDRMS-1002528454-20583</Url>
      <Description>EDRMS-1002528454-20583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26FFA629AB9B40B31B4AF5DDA15B47" ma:contentTypeVersion="30" ma:contentTypeDescription="Create a new document." ma:contentTypeScope="" ma:versionID="dc9e1c9e9893660036e1d3a43c52d926">
  <xsd:schema xmlns:xsd="http://www.w3.org/2001/XMLSchema" xmlns:xs="http://www.w3.org/2001/XMLSchema" xmlns:p="http://schemas.microsoft.com/office/2006/metadata/properties" xmlns:ns1="http://schemas.microsoft.com/sharepoint/v3" xmlns:ns3="04f0b360-fb2c-48ba-9151-44f7caf70422" xmlns:ns4="01cb76ad-a7f6-4e5c-88bc-7e5ceb9824e8" targetNamespace="http://schemas.microsoft.com/office/2006/metadata/properties" ma:root="true" ma:fieldsID="87cf41be9b6f0e05bb14f93110a8d5cb" ns1:_="" ns3:_="" ns4:_="">
    <xsd:import namespace="http://schemas.microsoft.com/sharepoint/v3"/>
    <xsd:import namespace="04f0b360-fb2c-48ba-9151-44f7caf70422"/>
    <xsd:import namespace="01cb76ad-a7f6-4e5c-88bc-7e5ceb9824e8"/>
    <xsd:element name="properties">
      <xsd:complexType>
        <xsd:sequence>
          <xsd:element name="documentManagement">
            <xsd:complexType>
              <xsd:all>
                <xsd:element ref="ns3:Date_x0020_on_x0020_Document"/>
                <xsd:element ref="ns3:Document_x0020_Types" minOccurs="0"/>
                <xsd:element ref="ns4:TaxKeywordTaxHTField" minOccurs="0"/>
                <xsd:element ref="ns4:TaxCatchAll" minOccurs="0"/>
                <xsd:element ref="ns3:RetentionPP" minOccurs="0"/>
                <xsd:element ref="ns1:_ExtendedDescription" minOccurs="0"/>
                <xsd:element ref="ns3:Tag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3:MediaServiceLocation" minOccurs="0"/>
                <xsd:element ref="ns4:_dlc_DocId" minOccurs="0"/>
                <xsd:element ref="ns4:_dlc_DocIdUrl" minOccurs="0"/>
                <xsd:element ref="ns4:_dlc_DocIdPersistId" minOccurs="0"/>
                <xsd:element ref="ns3:MediaServiceOCR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15" nillable="true" ma:displayName="Description" ma:internalName="_Extended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f0b360-fb2c-48ba-9151-44f7caf70422" elementFormDefault="qualified">
    <xsd:import namespace="http://schemas.microsoft.com/office/2006/documentManagement/types"/>
    <xsd:import namespace="http://schemas.microsoft.com/office/infopath/2007/PartnerControls"/>
    <xsd:element name="Date_x0020_on_x0020_Document" ma:index="9" ma:displayName="Date on Document" ma:default="[today]" ma:description="Date on/of the Document. Not necessarily the Date Created." ma:format="DateOnly" ma:indexed="true" ma:internalName="Date_x0020_on_x0020_Document" ma:readOnly="false">
      <xsd:simpleType>
        <xsd:restriction base="dms:DateTime"/>
      </xsd:simpleType>
    </xsd:element>
    <xsd:element name="Document_x0020_Types" ma:index="10" nillable="true" ma:displayName="Document Types" ma:description="Different document types commonly used." ma:internalName="Document_x0020_Type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genda"/>
                    <xsd:enumeration value="Application"/>
                    <xsd:enumeration value="Approval"/>
                    <xsd:enumeration value="Brief"/>
                    <xsd:enumeration value="Contract"/>
                    <xsd:enumeration value="Directive"/>
                    <xsd:enumeration value="Discussion Paper"/>
                    <xsd:enumeration value="Email"/>
                    <xsd:enumeration value="Estimate"/>
                    <xsd:enumeration value="Evaluation"/>
                    <xsd:enumeration value="Fact Sheet"/>
                    <xsd:enumeration value="File Note"/>
                    <xsd:enumeration value="Instructions"/>
                    <xsd:enumeration value="Invoice"/>
                    <xsd:enumeration value="Link"/>
                    <xsd:enumeration value="Media Release"/>
                    <xsd:enumeration value="Memo"/>
                    <xsd:enumeration value="Minutes"/>
                    <xsd:enumeration value="Notification"/>
                    <xsd:enumeration value="Paper"/>
                    <xsd:enumeration value="Personnel"/>
                    <xsd:enumeration value="Plan - Building"/>
                    <xsd:enumeration value="Plan - Project"/>
                    <xsd:enumeration value="Policy"/>
                    <xsd:enumeration value="Presentation"/>
                    <xsd:enumeration value="Procurement"/>
                    <xsd:enumeration value="Purchase Order"/>
                    <xsd:enumeration value="Quote"/>
                    <xsd:enumeration value="Receipt"/>
                    <xsd:enumeration value="Recruitment"/>
                    <xsd:enumeration value="Report - Draft"/>
                    <xsd:enumeration value="Report - Final"/>
                    <xsd:enumeration value="Review"/>
                    <xsd:enumeration value="Review - Peer"/>
                    <xsd:enumeration value="RFQ"/>
                    <xsd:enumeration value="RFT"/>
                    <xsd:enumeration value="Template"/>
                  </xsd:restriction>
                </xsd:simpleType>
              </xsd:element>
            </xsd:sequence>
          </xsd:extension>
        </xsd:complexContent>
      </xsd:complexType>
    </xsd:element>
    <xsd:element name="RetentionPP" ma:index="14" nillable="true" ma:displayName="Retention Prevention" ma:description="Retention for team documents - Prevention" ma:format="Dropdown" ma:internalName="RetentionPP" ma:readOnly="false">
      <xsd:simpleType>
        <xsd:restriction base="dms:Choice">
          <xsd:enumeration value="01.06.01 Admin"/>
          <xsd:enumeration value="05.05.02 7 yrs"/>
          <xsd:enumeration value="16.01.01 5 yrs"/>
          <xsd:enumeration value="13.03.01 7 yrs"/>
        </xsd:restriction>
      </xsd:simpleType>
    </xsd:element>
    <xsd:element name="Tags" ma:index="16" nillable="true" ma:displayName="Tags" ma:internalName="Tags0" ma:readOnly="false">
      <xsd:simpleType>
        <xsd:restriction base="dms:Text">
          <xsd:maxLength value="255"/>
        </xsd:restriction>
      </xsd:simpleType>
    </xsd:element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6e24e156-28e6-48ad-9c0f-4171595c9d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3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b76ad-a7f6-4e5c-88bc-7e5ceb9824e8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12" nillable="true" ma:taxonomy="true" ma:internalName="TaxKeywordTaxHTField" ma:taxonomyFieldName="TaxKeyword" ma:displayName="Enterprise Keywords" ma:readOnly="false" ma:fieldId="{23f27201-bee3-471e-b2e7-b64fd8b7ca38}" ma:taxonomyMulti="true" ma:sspId="6e24e156-28e6-48ad-9c0f-4171595c9d94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6d3b78cf-5206-42f6-85dd-1805f505c524}" ma:internalName="TaxCatchAll" ma:showField="CatchAllData" ma:web="01cb76ad-a7f6-4e5c-88bc-7e5ceb9824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2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8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489CCD-F85A-4EB0-9487-9E74D11827F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988C387-BF35-41FE-A451-8F3CC4F839A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F807EE-3206-42E9-9958-2B04D67345FF}">
  <ds:schemaRefs>
    <ds:schemaRef ds:uri="04f0b360-fb2c-48ba-9151-44f7caf70422"/>
    <ds:schemaRef ds:uri="http://purl.org/dc/dcmitype/"/>
    <ds:schemaRef ds:uri="01cb76ad-a7f6-4e5c-88bc-7e5ceb9824e8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CFF4A6AE-F21C-4B41-943A-54BACC7E64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4f0b360-fb2c-48ba-9151-44f7caf70422"/>
    <ds:schemaRef ds:uri="01cb76ad-a7f6-4e5c-88bc-7e5ceb9824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981</Words>
  <Application>Microsoft Office PowerPoint</Application>
  <PresentationFormat>Widescreen</PresentationFormat>
  <Paragraphs>119</Paragraphs>
  <Slides>21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Impact</vt:lpstr>
      <vt:lpstr>Verdana</vt:lpstr>
      <vt:lpstr>Courier New</vt:lpstr>
      <vt:lpstr>Arial Black</vt:lpstr>
      <vt:lpstr>Arial</vt:lpstr>
      <vt:lpstr>Roboto</vt:lpstr>
      <vt:lpstr>Calibri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It’s time for you to stand up and take action to improve youth health outcomes for this issue</vt:lpstr>
      <vt:lpstr>Gaming and gambling in young people - what needs to change?  How can I advocate (have an impact)?  Research the website: https://gamblershelp.com.au/support-someone/im-worried-about-someones-gambling/ and discuss with a partner how these techniques could assist advocacy. </vt:lpstr>
      <vt:lpstr>Complete the activity worksheet part 1.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Cam Lieng (Health)</cp:lastModifiedBy>
  <cp:revision>1</cp:revision>
  <dcterms:modified xsi:type="dcterms:W3CDTF">2026-06-24T02:27:21Z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Text">
    <vt:lpwstr>OFFICIAL</vt:lpwstr>
  </property>
  <property fmtid="{D5CDD505-2E9C-101B-9397-08002B2CF9AE}" pid="3" name="TaxKeyword">
    <vt:lpwstr/>
  </property>
  <property fmtid="{D5CDD505-2E9C-101B-9397-08002B2CF9AE}" pid="4" name="MSIP_Label_43e64453-338c-4f93-8a4d-0039a0a41f2a_Method">
    <vt:lpwstr>Privileged</vt:lpwstr>
  </property>
  <property fmtid="{D5CDD505-2E9C-101B-9397-08002B2CF9AE}" pid="5" name="MSIP_Label_43e64453-338c-4f93-8a4d-0039a0a41f2a_SiteId">
    <vt:lpwstr>c0e0601f-0fac-449c-9c88-a104c4eb9f28</vt:lpwstr>
  </property>
  <property fmtid="{D5CDD505-2E9C-101B-9397-08002B2CF9AE}" pid="6" name="MSIP_Label_43e64453-338c-4f93-8a4d-0039a0a41f2a_Enabled">
    <vt:lpwstr>true</vt:lpwstr>
  </property>
  <property fmtid="{D5CDD505-2E9C-101B-9397-08002B2CF9AE}" pid="7" name="MSIP_Label_43e64453-338c-4f93-8a4d-0039a0a41f2a_Name">
    <vt:lpwstr>43e64453-338c-4f93-8a4d-0039a0a41f2a</vt:lpwstr>
  </property>
  <property fmtid="{D5CDD505-2E9C-101B-9397-08002B2CF9AE}" pid="8" name="MediaServiceImageTags">
    <vt:lpwstr/>
  </property>
  <property fmtid="{D5CDD505-2E9C-101B-9397-08002B2CF9AE}" pid="9" name="ContentTypeId">
    <vt:lpwstr>0x010100EC26FFA629AB9B40B31B4AF5DDA15B47</vt:lpwstr>
  </property>
  <property fmtid="{D5CDD505-2E9C-101B-9397-08002B2CF9AE}" pid="10" name="MSIP_Label_43e64453-338c-4f93-8a4d-0039a0a41f2a_SetDate">
    <vt:lpwstr>2026-06-10T09:36:18Z</vt:lpwstr>
  </property>
  <property fmtid="{D5CDD505-2E9C-101B-9397-08002B2CF9AE}" pid="11" name="_dlc_DocIdItemGuid">
    <vt:lpwstr>ccead5b2-7cde-44cb-9f56-daf498bceb4c</vt:lpwstr>
  </property>
  <property fmtid="{D5CDD505-2E9C-101B-9397-08002B2CF9AE}" pid="12" name="MSIP_Label_43e64453-338c-4f93-8a4d-0039a0a41f2a_ContentBits">
    <vt:lpwstr>2</vt:lpwstr>
  </property>
  <property fmtid="{D5CDD505-2E9C-101B-9397-08002B2CF9AE}" pid="13" name="ClassificationContentMarkingFooterLocations">
    <vt:lpwstr>Simple Light:3</vt:lpwstr>
  </property>
  <property fmtid="{D5CDD505-2E9C-101B-9397-08002B2CF9AE}" pid="14" name="MSIP_Label_43e64453-338c-4f93-8a4d-0039a0a41f2a_Tag">
    <vt:lpwstr>10, 0, 1, 1</vt:lpwstr>
  </property>
  <property fmtid="{D5CDD505-2E9C-101B-9397-08002B2CF9AE}" pid="15" name="MSIP_Label_43e64453-338c-4f93-8a4d-0039a0a41f2a_ActionId">
    <vt:lpwstr>8256a02d-2d5b-43c9-abef-9fc2eb5c26d3</vt:lpwstr>
  </property>
</Properties>
</file>